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2"/>
  </p:notesMasterIdLst>
  <p:sldIdLst>
    <p:sldId id="256" r:id="rId4"/>
    <p:sldId id="262" r:id="rId5"/>
    <p:sldId id="263" r:id="rId6"/>
    <p:sldId id="258" r:id="rId7"/>
    <p:sldId id="259" r:id="rId8"/>
    <p:sldId id="260" r:id="rId9"/>
    <p:sldId id="261" r:id="rId10"/>
    <p:sldId id="26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1D3"/>
    <a:srgbClr val="42979F"/>
    <a:srgbClr val="6383A8"/>
    <a:srgbClr val="9A87C0"/>
    <a:srgbClr val="B6C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75"/>
    <p:restoredTop sz="69330" autoAdjust="0"/>
  </p:normalViewPr>
  <p:slideViewPr>
    <p:cSldViewPr snapToGrid="0">
      <p:cViewPr varScale="1">
        <p:scale>
          <a:sx n="75" d="100"/>
          <a:sy n="75" d="100"/>
        </p:scale>
        <p:origin x="11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Facilité d'accès à la plate-forme dédiée à notre projet C360°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6B7-4F74-AF4B-CACAC6302E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6B7-4F74-AF4B-CACAC6302E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B7-4F74-AF4B-CACAC6302E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6B7-4F74-AF4B-CACAC6302E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6B7-4F74-AF4B-CACAC6302E14}"/>
              </c:ext>
            </c:extLst>
          </c:dPt>
          <c:dLbls>
            <c:dLbl>
              <c:idx val="0"/>
              <c:layout>
                <c:manualLayout>
                  <c:x val="-2.0833333333333332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B7-4F74-AF4B-CACAC6302E1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Feuil1!$A$2:$A$6</c:f>
              <c:numCache>
                <c:formatCode>General</c:formatCode>
                <c:ptCount val="5"/>
                <c:pt idx="0">
                  <c:v>1</c:v>
                </c:pt>
                <c:pt idx="1">
                  <c:v>2</c:v>
                </c:pt>
                <c:pt idx="2">
                  <c:v>3</c:v>
                </c:pt>
                <c:pt idx="3">
                  <c:v>4</c:v>
                </c:pt>
                <c:pt idx="4">
                  <c:v>5</c:v>
                </c:pt>
              </c:numCache>
            </c:numRef>
          </c:cat>
          <c:val>
            <c:numRef>
              <c:f>Feuil1!$B$2:$B$6</c:f>
              <c:numCache>
                <c:formatCode>General</c:formatCode>
                <c:ptCount val="5"/>
                <c:pt idx="1">
                  <c:v>1</c:v>
                </c:pt>
                <c:pt idx="2">
                  <c:v>4</c:v>
                </c:pt>
                <c:pt idx="3">
                  <c:v>19</c:v>
                </c:pt>
                <c:pt idx="4">
                  <c:v>48</c:v>
                </c:pt>
              </c:numCache>
            </c:numRef>
          </c:val>
          <c:extLst>
            <c:ext xmlns:c16="http://schemas.microsoft.com/office/drawing/2014/chart" uri="{C3380CC4-5D6E-409C-BE32-E72D297353CC}">
              <c16:uniqueId val="{0000000A-26B7-4F74-AF4B-CACAC6302E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Clarté du document de présentation de notre concept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E2-41B1-A233-69F02F4992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E2-41B1-A233-69F02F4992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E2-41B1-A233-69F02F4992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E2-41B1-A233-69F02F4992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E2-41B1-A233-69F02F4992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numRef>
              <c:f>Feuil1!$A$2:$A$6</c:f>
              <c:numCache>
                <c:formatCode>General</c:formatCode>
                <c:ptCount val="5"/>
                <c:pt idx="0">
                  <c:v>1</c:v>
                </c:pt>
                <c:pt idx="1">
                  <c:v>2</c:v>
                </c:pt>
                <c:pt idx="2">
                  <c:v>3</c:v>
                </c:pt>
                <c:pt idx="3">
                  <c:v>4</c:v>
                </c:pt>
                <c:pt idx="4">
                  <c:v>5</c:v>
                </c:pt>
              </c:numCache>
            </c:numRef>
          </c:cat>
          <c:val>
            <c:numRef>
              <c:f>Feuil1!$B$2:$B$6</c:f>
              <c:numCache>
                <c:formatCode>General</c:formatCode>
                <c:ptCount val="5"/>
                <c:pt idx="2">
                  <c:v>8</c:v>
                </c:pt>
                <c:pt idx="3">
                  <c:v>28</c:v>
                </c:pt>
                <c:pt idx="4">
                  <c:v>46</c:v>
                </c:pt>
              </c:numCache>
            </c:numRef>
          </c:val>
          <c:extLst>
            <c:ext xmlns:c16="http://schemas.microsoft.com/office/drawing/2014/chart" uri="{C3380CC4-5D6E-409C-BE32-E72D297353CC}">
              <c16:uniqueId val="{0000000A-15E2-41B1-A233-69F02F4992E2}"/>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Pertinence des priorités définies dans la mise en œuvre et le déploiement de notre concept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12-434E-80EA-C5E953DF8C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12-434E-80EA-C5E953DF8C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12-434E-80EA-C5E953DF8C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12-434E-80EA-C5E953DF8C6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212-434E-80EA-C5E953DF8C64}"/>
              </c:ext>
            </c:extLst>
          </c:dPt>
          <c:dLbls>
            <c:dLbl>
              <c:idx val="2"/>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212-434E-80EA-C5E953DF8C64}"/>
                </c:ext>
              </c:extLst>
            </c:dLbl>
            <c:dLbl>
              <c:idx val="3"/>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212-434E-80EA-C5E953DF8C64}"/>
                </c:ext>
              </c:extLst>
            </c:dLbl>
            <c:dLbl>
              <c:idx val="4"/>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212-434E-80EA-C5E953DF8C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Feuil1!$A$2:$A$6</c:f>
              <c:numCache>
                <c:formatCode>General</c:formatCode>
                <c:ptCount val="5"/>
                <c:pt idx="0">
                  <c:v>1</c:v>
                </c:pt>
                <c:pt idx="1">
                  <c:v>2</c:v>
                </c:pt>
                <c:pt idx="2">
                  <c:v>3</c:v>
                </c:pt>
                <c:pt idx="3">
                  <c:v>4</c:v>
                </c:pt>
                <c:pt idx="4">
                  <c:v>5</c:v>
                </c:pt>
              </c:numCache>
            </c:numRef>
          </c:cat>
          <c:val>
            <c:numRef>
              <c:f>Feuil1!$B$2:$B$6</c:f>
              <c:numCache>
                <c:formatCode>General</c:formatCode>
                <c:ptCount val="5"/>
                <c:pt idx="2">
                  <c:v>8</c:v>
                </c:pt>
                <c:pt idx="3">
                  <c:v>28</c:v>
                </c:pt>
                <c:pt idx="4">
                  <c:v>46</c:v>
                </c:pt>
              </c:numCache>
            </c:numRef>
          </c:val>
          <c:extLst>
            <c:ext xmlns:c16="http://schemas.microsoft.com/office/drawing/2014/chart" uri="{C3380CC4-5D6E-409C-BE32-E72D297353CC}">
              <c16:uniqueId val="{0000000A-3212-434E-80EA-C5E953DF8C6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4EB43-7ED2-4676-84A6-9379B5679A1A}"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fr-CH"/>
        </a:p>
      </dgm:t>
    </dgm:pt>
    <dgm:pt modelId="{13846009-D659-448A-ADF5-A384109315F7}">
      <dgm:prSet phldrT="[Texte]"/>
      <dgm:spPr/>
      <dgm:t>
        <a:bodyPr/>
        <a:lstStyle/>
        <a:p>
          <a:r>
            <a:rPr lang="fr-CH" dirty="0"/>
            <a:t>Direction</a:t>
          </a:r>
        </a:p>
      </dgm:t>
    </dgm:pt>
    <dgm:pt modelId="{8871A34A-F86C-45CD-B342-60098BFCDCEC}" type="parTrans" cxnId="{9113A271-3971-440C-BB28-50806F43AB6B}">
      <dgm:prSet/>
      <dgm:spPr/>
      <dgm:t>
        <a:bodyPr/>
        <a:lstStyle/>
        <a:p>
          <a:endParaRPr lang="fr-CH"/>
        </a:p>
      </dgm:t>
    </dgm:pt>
    <dgm:pt modelId="{A5E5D30E-A57E-4D45-A099-5B0F19F62C9B}" type="sibTrans" cxnId="{9113A271-3971-440C-BB28-50806F43AB6B}">
      <dgm:prSet/>
      <dgm:spPr/>
      <dgm:t>
        <a:bodyPr/>
        <a:lstStyle/>
        <a:p>
          <a:endParaRPr lang="fr-CH"/>
        </a:p>
      </dgm:t>
    </dgm:pt>
    <dgm:pt modelId="{2EE3C8D3-7B4E-4674-BABF-0D43745BEB00}">
      <dgm:prSet phldrT="[Texte]"/>
      <dgm:spPr/>
      <dgm:t>
        <a:bodyPr/>
        <a:lstStyle/>
        <a:p>
          <a:r>
            <a:rPr lang="fr-CH" dirty="0"/>
            <a:t>Cycle 1</a:t>
          </a:r>
        </a:p>
      </dgm:t>
    </dgm:pt>
    <dgm:pt modelId="{8261EB5C-8099-4ACC-935C-F7181EB1AF6E}" type="parTrans" cxnId="{D0149A59-AB6F-4A42-867A-E15201428D49}">
      <dgm:prSet/>
      <dgm:spPr/>
      <dgm:t>
        <a:bodyPr/>
        <a:lstStyle/>
        <a:p>
          <a:endParaRPr lang="fr-CH"/>
        </a:p>
      </dgm:t>
    </dgm:pt>
    <dgm:pt modelId="{A989F0FA-6E82-4381-B714-4C68E8C8BB53}" type="sibTrans" cxnId="{D0149A59-AB6F-4A42-867A-E15201428D49}">
      <dgm:prSet/>
      <dgm:spPr/>
      <dgm:t>
        <a:bodyPr/>
        <a:lstStyle/>
        <a:p>
          <a:endParaRPr lang="fr-CH"/>
        </a:p>
      </dgm:t>
    </dgm:pt>
    <dgm:pt modelId="{DCDFD64B-AE82-4AFD-B11E-F825B7C4526D}">
      <dgm:prSet phldrT="[Texte]"/>
      <dgm:spPr/>
      <dgm:t>
        <a:bodyPr/>
        <a:lstStyle/>
        <a:p>
          <a:r>
            <a:rPr lang="fr-CH" dirty="0"/>
            <a:t>Cycle 2</a:t>
          </a:r>
        </a:p>
      </dgm:t>
    </dgm:pt>
    <dgm:pt modelId="{4E592769-E68C-4C86-B281-4D4E4B48ED8C}" type="parTrans" cxnId="{1E9496D1-0D7E-468B-BF87-6CC785B10DE1}">
      <dgm:prSet/>
      <dgm:spPr/>
      <dgm:t>
        <a:bodyPr/>
        <a:lstStyle/>
        <a:p>
          <a:endParaRPr lang="fr-CH"/>
        </a:p>
      </dgm:t>
    </dgm:pt>
    <dgm:pt modelId="{AD23FF5F-149D-4853-B0D0-C479583E8754}" type="sibTrans" cxnId="{1E9496D1-0D7E-468B-BF87-6CC785B10DE1}">
      <dgm:prSet/>
      <dgm:spPr/>
      <dgm:t>
        <a:bodyPr/>
        <a:lstStyle/>
        <a:p>
          <a:endParaRPr lang="fr-CH"/>
        </a:p>
      </dgm:t>
    </dgm:pt>
    <dgm:pt modelId="{2A0206C8-CE75-48E5-8EA4-2B43B08A6924}">
      <dgm:prSet phldrT="[Texte]"/>
      <dgm:spPr/>
      <dgm:t>
        <a:bodyPr/>
        <a:lstStyle/>
        <a:p>
          <a:r>
            <a:rPr lang="fr-CH" dirty="0"/>
            <a:t>Cycle 3</a:t>
          </a:r>
        </a:p>
      </dgm:t>
    </dgm:pt>
    <dgm:pt modelId="{96E07214-3CA1-4378-8B06-D455CB1057EC}" type="parTrans" cxnId="{0E6CEAC1-1E54-4FA4-AEF4-1A5882DDE68D}">
      <dgm:prSet/>
      <dgm:spPr/>
      <dgm:t>
        <a:bodyPr/>
        <a:lstStyle/>
        <a:p>
          <a:endParaRPr lang="fr-CH"/>
        </a:p>
      </dgm:t>
    </dgm:pt>
    <dgm:pt modelId="{8B233297-B74C-4643-9FFC-EEE7C6B4ED91}" type="sibTrans" cxnId="{0E6CEAC1-1E54-4FA4-AEF4-1A5882DDE68D}">
      <dgm:prSet/>
      <dgm:spPr/>
      <dgm:t>
        <a:bodyPr/>
        <a:lstStyle/>
        <a:p>
          <a:endParaRPr lang="fr-CH"/>
        </a:p>
      </dgm:t>
    </dgm:pt>
    <dgm:pt modelId="{5B392AB0-AA51-46D2-8113-8ADAE690DA26}">
      <dgm:prSet phldrT="[Texte]"/>
      <dgm:spPr/>
      <dgm:t>
        <a:bodyPr/>
        <a:lstStyle/>
        <a:p>
          <a:r>
            <a:rPr lang="fr-CH" dirty="0"/>
            <a:t>Aide à l’intégration</a:t>
          </a:r>
        </a:p>
      </dgm:t>
    </dgm:pt>
    <dgm:pt modelId="{AB0C0648-29D2-4F39-8400-98A032E0D25F}" type="parTrans" cxnId="{049EB206-A56D-489C-98DB-D30B0CBB1EBF}">
      <dgm:prSet/>
      <dgm:spPr/>
      <dgm:t>
        <a:bodyPr/>
        <a:lstStyle/>
        <a:p>
          <a:endParaRPr lang="fr-CH"/>
        </a:p>
      </dgm:t>
    </dgm:pt>
    <dgm:pt modelId="{BFBBC4C1-9F02-4694-8FB9-1D6482A28A69}" type="sibTrans" cxnId="{049EB206-A56D-489C-98DB-D30B0CBB1EBF}">
      <dgm:prSet/>
      <dgm:spPr/>
      <dgm:t>
        <a:bodyPr/>
        <a:lstStyle/>
        <a:p>
          <a:endParaRPr lang="fr-CH"/>
        </a:p>
      </dgm:t>
    </dgm:pt>
    <dgm:pt modelId="{7F90F35A-C9CC-4AAA-9207-6F3E22E2B315}">
      <dgm:prSet phldrT="[Texte]"/>
      <dgm:spPr/>
      <dgm:t>
        <a:bodyPr/>
        <a:lstStyle/>
        <a:p>
          <a:r>
            <a:rPr lang="fr-CH" dirty="0"/>
            <a:t>Santé en milieu scolaire</a:t>
          </a:r>
        </a:p>
      </dgm:t>
    </dgm:pt>
    <dgm:pt modelId="{67D33C69-5341-417E-A495-4436261E102D}" type="parTrans" cxnId="{EC325398-938A-41F7-A43D-DD6A1AD49973}">
      <dgm:prSet/>
      <dgm:spPr/>
      <dgm:t>
        <a:bodyPr/>
        <a:lstStyle/>
        <a:p>
          <a:endParaRPr lang="fr-CH"/>
        </a:p>
      </dgm:t>
    </dgm:pt>
    <dgm:pt modelId="{963E7AF0-D4AF-4E39-B4EA-E109B5EEDB1D}" type="sibTrans" cxnId="{EC325398-938A-41F7-A43D-DD6A1AD49973}">
      <dgm:prSet/>
      <dgm:spPr/>
      <dgm:t>
        <a:bodyPr/>
        <a:lstStyle/>
        <a:p>
          <a:endParaRPr lang="fr-CH"/>
        </a:p>
      </dgm:t>
    </dgm:pt>
    <dgm:pt modelId="{9DE59224-3C8D-488E-A9BB-BF9A73D968A3}">
      <dgm:prSet phldrT="[Texte]"/>
      <dgm:spPr/>
      <dgm:t>
        <a:bodyPr/>
        <a:lstStyle/>
        <a:p>
          <a:r>
            <a:rPr lang="fr-CH" dirty="0"/>
            <a:t>Service PPLS</a:t>
          </a:r>
        </a:p>
      </dgm:t>
    </dgm:pt>
    <dgm:pt modelId="{01741163-DFFB-4805-B0F7-1F05A58A3A7B}" type="parTrans" cxnId="{14E57F7E-0E1E-4A7B-A869-F100BBFB7E6B}">
      <dgm:prSet/>
      <dgm:spPr/>
      <dgm:t>
        <a:bodyPr/>
        <a:lstStyle/>
        <a:p>
          <a:endParaRPr lang="fr-CH"/>
        </a:p>
      </dgm:t>
    </dgm:pt>
    <dgm:pt modelId="{39AA9FD9-DB25-4C9A-BA17-91954C291E8B}" type="sibTrans" cxnId="{14E57F7E-0E1E-4A7B-A869-F100BBFB7E6B}">
      <dgm:prSet/>
      <dgm:spPr/>
      <dgm:t>
        <a:bodyPr/>
        <a:lstStyle/>
        <a:p>
          <a:endParaRPr lang="fr-CH"/>
        </a:p>
      </dgm:t>
    </dgm:pt>
    <dgm:pt modelId="{2F872A9A-F6D5-4045-AA9B-33322A8A21E3}">
      <dgm:prSet phldrT="[Texte]"/>
      <dgm:spPr/>
      <dgm:t>
        <a:bodyPr/>
        <a:lstStyle/>
        <a:p>
          <a:r>
            <a:rPr lang="fr-CH" dirty="0"/>
            <a:t>MATAS</a:t>
          </a:r>
        </a:p>
      </dgm:t>
    </dgm:pt>
    <dgm:pt modelId="{18941641-FC33-4615-9767-80D9D0D976EB}" type="parTrans" cxnId="{87DB4EB6-DE40-49FF-8D75-149AAC7CC6BA}">
      <dgm:prSet/>
      <dgm:spPr/>
      <dgm:t>
        <a:bodyPr/>
        <a:lstStyle/>
        <a:p>
          <a:endParaRPr lang="fr-CH"/>
        </a:p>
      </dgm:t>
    </dgm:pt>
    <dgm:pt modelId="{28401C0A-CDE6-47B4-AB23-FFA3B2F3065E}" type="sibTrans" cxnId="{87DB4EB6-DE40-49FF-8D75-149AAC7CC6BA}">
      <dgm:prSet/>
      <dgm:spPr/>
      <dgm:t>
        <a:bodyPr/>
        <a:lstStyle/>
        <a:p>
          <a:endParaRPr lang="fr-CH"/>
        </a:p>
      </dgm:t>
    </dgm:pt>
    <dgm:pt modelId="{D69432AE-952A-4602-90EC-317814E18488}" type="pres">
      <dgm:prSet presAssocID="{1714EB43-7ED2-4676-84A6-9379B5679A1A}" presName="vert0" presStyleCnt="0">
        <dgm:presLayoutVars>
          <dgm:dir/>
          <dgm:animOne val="branch"/>
          <dgm:animLvl val="lvl"/>
        </dgm:presLayoutVars>
      </dgm:prSet>
      <dgm:spPr/>
    </dgm:pt>
    <dgm:pt modelId="{B35DF769-C1BA-40C3-9722-CE06EEB7EAA2}" type="pres">
      <dgm:prSet presAssocID="{13846009-D659-448A-ADF5-A384109315F7}" presName="thickLine" presStyleLbl="alignNode1" presStyleIdx="0" presStyleCnt="8"/>
      <dgm:spPr/>
    </dgm:pt>
    <dgm:pt modelId="{EA67E889-647F-4EB5-A866-8B8AAD425372}" type="pres">
      <dgm:prSet presAssocID="{13846009-D659-448A-ADF5-A384109315F7}" presName="horz1" presStyleCnt="0"/>
      <dgm:spPr/>
    </dgm:pt>
    <dgm:pt modelId="{FCC5B80B-9075-45A4-9FF0-048FE6C1AB97}" type="pres">
      <dgm:prSet presAssocID="{13846009-D659-448A-ADF5-A384109315F7}" presName="tx1" presStyleLbl="revTx" presStyleIdx="0" presStyleCnt="8"/>
      <dgm:spPr/>
    </dgm:pt>
    <dgm:pt modelId="{331B0B18-F355-4312-AEF8-51BC3E2254A3}" type="pres">
      <dgm:prSet presAssocID="{13846009-D659-448A-ADF5-A384109315F7}" presName="vert1" presStyleCnt="0"/>
      <dgm:spPr/>
    </dgm:pt>
    <dgm:pt modelId="{E0882517-0233-4BFE-AD8F-75DDF0ABEA29}" type="pres">
      <dgm:prSet presAssocID="{2EE3C8D3-7B4E-4674-BABF-0D43745BEB00}" presName="thickLine" presStyleLbl="alignNode1" presStyleIdx="1" presStyleCnt="8"/>
      <dgm:spPr/>
    </dgm:pt>
    <dgm:pt modelId="{B56DD786-B5FA-41BA-ACBF-B607D51881AC}" type="pres">
      <dgm:prSet presAssocID="{2EE3C8D3-7B4E-4674-BABF-0D43745BEB00}" presName="horz1" presStyleCnt="0"/>
      <dgm:spPr/>
    </dgm:pt>
    <dgm:pt modelId="{B2DBEE5F-4510-4650-A126-6E98FE17AA81}" type="pres">
      <dgm:prSet presAssocID="{2EE3C8D3-7B4E-4674-BABF-0D43745BEB00}" presName="tx1" presStyleLbl="revTx" presStyleIdx="1" presStyleCnt="8"/>
      <dgm:spPr/>
    </dgm:pt>
    <dgm:pt modelId="{EFC880AF-4A87-4932-8FE7-A8113DF93079}" type="pres">
      <dgm:prSet presAssocID="{2EE3C8D3-7B4E-4674-BABF-0D43745BEB00}" presName="vert1" presStyleCnt="0"/>
      <dgm:spPr/>
    </dgm:pt>
    <dgm:pt modelId="{053EBD5D-6376-4FD5-B90F-A39E0F7DD073}" type="pres">
      <dgm:prSet presAssocID="{DCDFD64B-AE82-4AFD-B11E-F825B7C4526D}" presName="thickLine" presStyleLbl="alignNode1" presStyleIdx="2" presStyleCnt="8"/>
      <dgm:spPr/>
    </dgm:pt>
    <dgm:pt modelId="{48ED7432-C887-44CA-8B3F-D0641BFD5CA4}" type="pres">
      <dgm:prSet presAssocID="{DCDFD64B-AE82-4AFD-B11E-F825B7C4526D}" presName="horz1" presStyleCnt="0"/>
      <dgm:spPr/>
    </dgm:pt>
    <dgm:pt modelId="{26E97775-101E-4C33-B808-51F5D2AF1730}" type="pres">
      <dgm:prSet presAssocID="{DCDFD64B-AE82-4AFD-B11E-F825B7C4526D}" presName="tx1" presStyleLbl="revTx" presStyleIdx="2" presStyleCnt="8"/>
      <dgm:spPr/>
    </dgm:pt>
    <dgm:pt modelId="{5B58473A-1E6C-4DFB-A662-270AE6031560}" type="pres">
      <dgm:prSet presAssocID="{DCDFD64B-AE82-4AFD-B11E-F825B7C4526D}" presName="vert1" presStyleCnt="0"/>
      <dgm:spPr/>
    </dgm:pt>
    <dgm:pt modelId="{5203F089-097B-483A-96C2-82DB8776C270}" type="pres">
      <dgm:prSet presAssocID="{2A0206C8-CE75-48E5-8EA4-2B43B08A6924}" presName="thickLine" presStyleLbl="alignNode1" presStyleIdx="3" presStyleCnt="8"/>
      <dgm:spPr/>
    </dgm:pt>
    <dgm:pt modelId="{D6D0EB14-E0C0-4A54-85C1-62B4B9A63E3E}" type="pres">
      <dgm:prSet presAssocID="{2A0206C8-CE75-48E5-8EA4-2B43B08A6924}" presName="horz1" presStyleCnt="0"/>
      <dgm:spPr/>
    </dgm:pt>
    <dgm:pt modelId="{0CEAFFF5-B29F-4C5A-A784-4E4D2B7BAC38}" type="pres">
      <dgm:prSet presAssocID="{2A0206C8-CE75-48E5-8EA4-2B43B08A6924}" presName="tx1" presStyleLbl="revTx" presStyleIdx="3" presStyleCnt="8"/>
      <dgm:spPr/>
    </dgm:pt>
    <dgm:pt modelId="{73F7AA69-63D4-4212-A2C0-06AC6E6CB560}" type="pres">
      <dgm:prSet presAssocID="{2A0206C8-CE75-48E5-8EA4-2B43B08A6924}" presName="vert1" presStyleCnt="0"/>
      <dgm:spPr/>
    </dgm:pt>
    <dgm:pt modelId="{54AE628E-EDB9-4A3F-874E-9FF26AE249A4}" type="pres">
      <dgm:prSet presAssocID="{5B392AB0-AA51-46D2-8113-8ADAE690DA26}" presName="thickLine" presStyleLbl="alignNode1" presStyleIdx="4" presStyleCnt="8"/>
      <dgm:spPr/>
    </dgm:pt>
    <dgm:pt modelId="{949CB542-95D4-4D7B-AF2B-F2C015C10AE4}" type="pres">
      <dgm:prSet presAssocID="{5B392AB0-AA51-46D2-8113-8ADAE690DA26}" presName="horz1" presStyleCnt="0"/>
      <dgm:spPr/>
    </dgm:pt>
    <dgm:pt modelId="{BCD3EAAA-59B2-4ECE-9195-5F8B10F58030}" type="pres">
      <dgm:prSet presAssocID="{5B392AB0-AA51-46D2-8113-8ADAE690DA26}" presName="tx1" presStyleLbl="revTx" presStyleIdx="4" presStyleCnt="8"/>
      <dgm:spPr/>
    </dgm:pt>
    <dgm:pt modelId="{F89D1064-D732-48F9-A32B-D447A615FC51}" type="pres">
      <dgm:prSet presAssocID="{5B392AB0-AA51-46D2-8113-8ADAE690DA26}" presName="vert1" presStyleCnt="0"/>
      <dgm:spPr/>
    </dgm:pt>
    <dgm:pt modelId="{CAF37001-0F4A-43B7-99D6-356654845A61}" type="pres">
      <dgm:prSet presAssocID="{7F90F35A-C9CC-4AAA-9207-6F3E22E2B315}" presName="thickLine" presStyleLbl="alignNode1" presStyleIdx="5" presStyleCnt="8"/>
      <dgm:spPr/>
    </dgm:pt>
    <dgm:pt modelId="{274432C8-0CCD-40D1-B27D-9BF3C7505551}" type="pres">
      <dgm:prSet presAssocID="{7F90F35A-C9CC-4AAA-9207-6F3E22E2B315}" presName="horz1" presStyleCnt="0"/>
      <dgm:spPr/>
    </dgm:pt>
    <dgm:pt modelId="{83F9D060-FDA9-44E4-94FC-C34278612383}" type="pres">
      <dgm:prSet presAssocID="{7F90F35A-C9CC-4AAA-9207-6F3E22E2B315}" presName="tx1" presStyleLbl="revTx" presStyleIdx="5" presStyleCnt="8"/>
      <dgm:spPr/>
    </dgm:pt>
    <dgm:pt modelId="{67DBFE30-315F-4E41-B8EB-45C3A9893FCA}" type="pres">
      <dgm:prSet presAssocID="{7F90F35A-C9CC-4AAA-9207-6F3E22E2B315}" presName="vert1" presStyleCnt="0"/>
      <dgm:spPr/>
    </dgm:pt>
    <dgm:pt modelId="{7CBA4561-AB9C-4B65-B54B-FE41178B8F01}" type="pres">
      <dgm:prSet presAssocID="{9DE59224-3C8D-488E-A9BB-BF9A73D968A3}" presName="thickLine" presStyleLbl="alignNode1" presStyleIdx="6" presStyleCnt="8"/>
      <dgm:spPr/>
    </dgm:pt>
    <dgm:pt modelId="{9C9F99D4-FD16-426F-8B57-D89C122802C7}" type="pres">
      <dgm:prSet presAssocID="{9DE59224-3C8D-488E-A9BB-BF9A73D968A3}" presName="horz1" presStyleCnt="0"/>
      <dgm:spPr/>
    </dgm:pt>
    <dgm:pt modelId="{338E7980-744F-4B73-8C39-77F63478495B}" type="pres">
      <dgm:prSet presAssocID="{9DE59224-3C8D-488E-A9BB-BF9A73D968A3}" presName="tx1" presStyleLbl="revTx" presStyleIdx="6" presStyleCnt="8"/>
      <dgm:spPr/>
    </dgm:pt>
    <dgm:pt modelId="{7C69505E-50B3-4730-89BE-A8FB63EDCBE6}" type="pres">
      <dgm:prSet presAssocID="{9DE59224-3C8D-488E-A9BB-BF9A73D968A3}" presName="vert1" presStyleCnt="0"/>
      <dgm:spPr/>
    </dgm:pt>
    <dgm:pt modelId="{F18678C6-ACC7-4A97-9CC6-5DBC0BE1C10A}" type="pres">
      <dgm:prSet presAssocID="{2F872A9A-F6D5-4045-AA9B-33322A8A21E3}" presName="thickLine" presStyleLbl="alignNode1" presStyleIdx="7" presStyleCnt="8"/>
      <dgm:spPr/>
    </dgm:pt>
    <dgm:pt modelId="{91570072-7CC6-472D-839C-E457D32092E4}" type="pres">
      <dgm:prSet presAssocID="{2F872A9A-F6D5-4045-AA9B-33322A8A21E3}" presName="horz1" presStyleCnt="0"/>
      <dgm:spPr/>
    </dgm:pt>
    <dgm:pt modelId="{376BAF7A-FDAC-41BA-841D-72A003B14CE3}" type="pres">
      <dgm:prSet presAssocID="{2F872A9A-F6D5-4045-AA9B-33322A8A21E3}" presName="tx1" presStyleLbl="revTx" presStyleIdx="7" presStyleCnt="8"/>
      <dgm:spPr/>
    </dgm:pt>
    <dgm:pt modelId="{63DED2F7-CDDA-4547-9B7A-1663B7270D83}" type="pres">
      <dgm:prSet presAssocID="{2F872A9A-F6D5-4045-AA9B-33322A8A21E3}" presName="vert1" presStyleCnt="0"/>
      <dgm:spPr/>
    </dgm:pt>
  </dgm:ptLst>
  <dgm:cxnLst>
    <dgm:cxn modelId="{049EB206-A56D-489C-98DB-D30B0CBB1EBF}" srcId="{1714EB43-7ED2-4676-84A6-9379B5679A1A}" destId="{5B392AB0-AA51-46D2-8113-8ADAE690DA26}" srcOrd="4" destOrd="0" parTransId="{AB0C0648-29D2-4F39-8400-98A032E0D25F}" sibTransId="{BFBBC4C1-9F02-4694-8FB9-1D6482A28A69}"/>
    <dgm:cxn modelId="{3345C314-B8BE-47D8-A0AB-206E0817DA42}" type="presOf" srcId="{2A0206C8-CE75-48E5-8EA4-2B43B08A6924}" destId="{0CEAFFF5-B29F-4C5A-A784-4E4D2B7BAC38}" srcOrd="0" destOrd="0" presId="urn:microsoft.com/office/officeart/2008/layout/LinedList"/>
    <dgm:cxn modelId="{78C0C31A-559C-4BA5-B58E-ACFE337A9B3D}" type="presOf" srcId="{5B392AB0-AA51-46D2-8113-8ADAE690DA26}" destId="{BCD3EAAA-59B2-4ECE-9195-5F8B10F58030}" srcOrd="0" destOrd="0" presId="urn:microsoft.com/office/officeart/2008/layout/LinedList"/>
    <dgm:cxn modelId="{D533722C-119F-4AB6-B30E-0B73B22763F4}" type="presOf" srcId="{DCDFD64B-AE82-4AFD-B11E-F825B7C4526D}" destId="{26E97775-101E-4C33-B808-51F5D2AF1730}" srcOrd="0" destOrd="0" presId="urn:microsoft.com/office/officeart/2008/layout/LinedList"/>
    <dgm:cxn modelId="{15F3BC41-5A75-4CA6-B723-DC2D787246DF}" type="presOf" srcId="{9DE59224-3C8D-488E-A9BB-BF9A73D968A3}" destId="{338E7980-744F-4B73-8C39-77F63478495B}" srcOrd="0" destOrd="0" presId="urn:microsoft.com/office/officeart/2008/layout/LinedList"/>
    <dgm:cxn modelId="{9113A271-3971-440C-BB28-50806F43AB6B}" srcId="{1714EB43-7ED2-4676-84A6-9379B5679A1A}" destId="{13846009-D659-448A-ADF5-A384109315F7}" srcOrd="0" destOrd="0" parTransId="{8871A34A-F86C-45CD-B342-60098BFCDCEC}" sibTransId="{A5E5D30E-A57E-4D45-A099-5B0F19F62C9B}"/>
    <dgm:cxn modelId="{D0149A59-AB6F-4A42-867A-E15201428D49}" srcId="{1714EB43-7ED2-4676-84A6-9379B5679A1A}" destId="{2EE3C8D3-7B4E-4674-BABF-0D43745BEB00}" srcOrd="1" destOrd="0" parTransId="{8261EB5C-8099-4ACC-935C-F7181EB1AF6E}" sibTransId="{A989F0FA-6E82-4381-B714-4C68E8C8BB53}"/>
    <dgm:cxn modelId="{14E57F7E-0E1E-4A7B-A869-F100BBFB7E6B}" srcId="{1714EB43-7ED2-4676-84A6-9379B5679A1A}" destId="{9DE59224-3C8D-488E-A9BB-BF9A73D968A3}" srcOrd="6" destOrd="0" parTransId="{01741163-DFFB-4805-B0F7-1F05A58A3A7B}" sibTransId="{39AA9FD9-DB25-4C9A-BA17-91954C291E8B}"/>
    <dgm:cxn modelId="{226EA88E-B95A-48EE-9E47-A55553E004D7}" type="presOf" srcId="{7F90F35A-C9CC-4AAA-9207-6F3E22E2B315}" destId="{83F9D060-FDA9-44E4-94FC-C34278612383}" srcOrd="0" destOrd="0" presId="urn:microsoft.com/office/officeart/2008/layout/LinedList"/>
    <dgm:cxn modelId="{EC325398-938A-41F7-A43D-DD6A1AD49973}" srcId="{1714EB43-7ED2-4676-84A6-9379B5679A1A}" destId="{7F90F35A-C9CC-4AAA-9207-6F3E22E2B315}" srcOrd="5" destOrd="0" parTransId="{67D33C69-5341-417E-A495-4436261E102D}" sibTransId="{963E7AF0-D4AF-4E39-B4EA-E109B5EEDB1D}"/>
    <dgm:cxn modelId="{87DB4EB6-DE40-49FF-8D75-149AAC7CC6BA}" srcId="{1714EB43-7ED2-4676-84A6-9379B5679A1A}" destId="{2F872A9A-F6D5-4045-AA9B-33322A8A21E3}" srcOrd="7" destOrd="0" parTransId="{18941641-FC33-4615-9767-80D9D0D976EB}" sibTransId="{28401C0A-CDE6-47B4-AB23-FFA3B2F3065E}"/>
    <dgm:cxn modelId="{0E6CEAC1-1E54-4FA4-AEF4-1A5882DDE68D}" srcId="{1714EB43-7ED2-4676-84A6-9379B5679A1A}" destId="{2A0206C8-CE75-48E5-8EA4-2B43B08A6924}" srcOrd="3" destOrd="0" parTransId="{96E07214-3CA1-4378-8B06-D455CB1057EC}" sibTransId="{8B233297-B74C-4643-9FFC-EEE7C6B4ED91}"/>
    <dgm:cxn modelId="{4A058BC3-00FB-48B9-B9A0-CD6B7223B1B8}" type="presOf" srcId="{2EE3C8D3-7B4E-4674-BABF-0D43745BEB00}" destId="{B2DBEE5F-4510-4650-A126-6E98FE17AA81}" srcOrd="0" destOrd="0" presId="urn:microsoft.com/office/officeart/2008/layout/LinedList"/>
    <dgm:cxn modelId="{0FCC7CC6-1C5B-4CA9-8B0B-113E917B1B75}" type="presOf" srcId="{13846009-D659-448A-ADF5-A384109315F7}" destId="{FCC5B80B-9075-45A4-9FF0-048FE6C1AB97}" srcOrd="0" destOrd="0" presId="urn:microsoft.com/office/officeart/2008/layout/LinedList"/>
    <dgm:cxn modelId="{2F744BC8-B00C-4EA2-9461-7A27F2ADD0A9}" type="presOf" srcId="{1714EB43-7ED2-4676-84A6-9379B5679A1A}" destId="{D69432AE-952A-4602-90EC-317814E18488}" srcOrd="0" destOrd="0" presId="urn:microsoft.com/office/officeart/2008/layout/LinedList"/>
    <dgm:cxn modelId="{1E9496D1-0D7E-468B-BF87-6CC785B10DE1}" srcId="{1714EB43-7ED2-4676-84A6-9379B5679A1A}" destId="{DCDFD64B-AE82-4AFD-B11E-F825B7C4526D}" srcOrd="2" destOrd="0" parTransId="{4E592769-E68C-4C86-B281-4D4E4B48ED8C}" sibTransId="{AD23FF5F-149D-4853-B0D0-C479583E8754}"/>
    <dgm:cxn modelId="{DCC3F5F8-412E-418E-8C27-7A942448052D}" type="presOf" srcId="{2F872A9A-F6D5-4045-AA9B-33322A8A21E3}" destId="{376BAF7A-FDAC-41BA-841D-72A003B14CE3}" srcOrd="0" destOrd="0" presId="urn:microsoft.com/office/officeart/2008/layout/LinedList"/>
    <dgm:cxn modelId="{DB23B9C8-F66E-451A-B64D-49A65F8FE23B}" type="presParOf" srcId="{D69432AE-952A-4602-90EC-317814E18488}" destId="{B35DF769-C1BA-40C3-9722-CE06EEB7EAA2}" srcOrd="0" destOrd="0" presId="urn:microsoft.com/office/officeart/2008/layout/LinedList"/>
    <dgm:cxn modelId="{3B749565-1D2E-4A78-8769-48746880D083}" type="presParOf" srcId="{D69432AE-952A-4602-90EC-317814E18488}" destId="{EA67E889-647F-4EB5-A866-8B8AAD425372}" srcOrd="1" destOrd="0" presId="urn:microsoft.com/office/officeart/2008/layout/LinedList"/>
    <dgm:cxn modelId="{9FE94064-E34F-4724-803A-6932B5A9293D}" type="presParOf" srcId="{EA67E889-647F-4EB5-A866-8B8AAD425372}" destId="{FCC5B80B-9075-45A4-9FF0-048FE6C1AB97}" srcOrd="0" destOrd="0" presId="urn:microsoft.com/office/officeart/2008/layout/LinedList"/>
    <dgm:cxn modelId="{C31FFFF9-080F-440D-A823-A26DAEB2D0B6}" type="presParOf" srcId="{EA67E889-647F-4EB5-A866-8B8AAD425372}" destId="{331B0B18-F355-4312-AEF8-51BC3E2254A3}" srcOrd="1" destOrd="0" presId="urn:microsoft.com/office/officeart/2008/layout/LinedList"/>
    <dgm:cxn modelId="{2374206B-ADE0-4980-AB25-A192336569DE}" type="presParOf" srcId="{D69432AE-952A-4602-90EC-317814E18488}" destId="{E0882517-0233-4BFE-AD8F-75DDF0ABEA29}" srcOrd="2" destOrd="0" presId="urn:microsoft.com/office/officeart/2008/layout/LinedList"/>
    <dgm:cxn modelId="{60C7273F-8448-423B-AA75-587211D8B3BA}" type="presParOf" srcId="{D69432AE-952A-4602-90EC-317814E18488}" destId="{B56DD786-B5FA-41BA-ACBF-B607D51881AC}" srcOrd="3" destOrd="0" presId="urn:microsoft.com/office/officeart/2008/layout/LinedList"/>
    <dgm:cxn modelId="{D88CA963-05E6-4FC3-90E4-326F1046E808}" type="presParOf" srcId="{B56DD786-B5FA-41BA-ACBF-B607D51881AC}" destId="{B2DBEE5F-4510-4650-A126-6E98FE17AA81}" srcOrd="0" destOrd="0" presId="urn:microsoft.com/office/officeart/2008/layout/LinedList"/>
    <dgm:cxn modelId="{31AB64A0-2F2F-4F59-8A89-D90780ED25A3}" type="presParOf" srcId="{B56DD786-B5FA-41BA-ACBF-B607D51881AC}" destId="{EFC880AF-4A87-4932-8FE7-A8113DF93079}" srcOrd="1" destOrd="0" presId="urn:microsoft.com/office/officeart/2008/layout/LinedList"/>
    <dgm:cxn modelId="{1C87E1FE-5BEA-4E68-BA3C-281BABEC4444}" type="presParOf" srcId="{D69432AE-952A-4602-90EC-317814E18488}" destId="{053EBD5D-6376-4FD5-B90F-A39E0F7DD073}" srcOrd="4" destOrd="0" presId="urn:microsoft.com/office/officeart/2008/layout/LinedList"/>
    <dgm:cxn modelId="{3173E456-251C-4AE8-9933-51DC994033A4}" type="presParOf" srcId="{D69432AE-952A-4602-90EC-317814E18488}" destId="{48ED7432-C887-44CA-8B3F-D0641BFD5CA4}" srcOrd="5" destOrd="0" presId="urn:microsoft.com/office/officeart/2008/layout/LinedList"/>
    <dgm:cxn modelId="{26067E4A-65CC-433E-B05B-08E336A8ADC1}" type="presParOf" srcId="{48ED7432-C887-44CA-8B3F-D0641BFD5CA4}" destId="{26E97775-101E-4C33-B808-51F5D2AF1730}" srcOrd="0" destOrd="0" presId="urn:microsoft.com/office/officeart/2008/layout/LinedList"/>
    <dgm:cxn modelId="{82479C74-36DF-4B95-BECF-A7AD2ACA89E4}" type="presParOf" srcId="{48ED7432-C887-44CA-8B3F-D0641BFD5CA4}" destId="{5B58473A-1E6C-4DFB-A662-270AE6031560}" srcOrd="1" destOrd="0" presId="urn:microsoft.com/office/officeart/2008/layout/LinedList"/>
    <dgm:cxn modelId="{BA0E0E4B-11FF-4BCA-9250-7CD34B9F020B}" type="presParOf" srcId="{D69432AE-952A-4602-90EC-317814E18488}" destId="{5203F089-097B-483A-96C2-82DB8776C270}" srcOrd="6" destOrd="0" presId="urn:microsoft.com/office/officeart/2008/layout/LinedList"/>
    <dgm:cxn modelId="{6EE83C81-3E2B-4502-8DA7-6CCE8EFC0756}" type="presParOf" srcId="{D69432AE-952A-4602-90EC-317814E18488}" destId="{D6D0EB14-E0C0-4A54-85C1-62B4B9A63E3E}" srcOrd="7" destOrd="0" presId="urn:microsoft.com/office/officeart/2008/layout/LinedList"/>
    <dgm:cxn modelId="{F4601C5A-2D3C-4A03-9A96-883048780441}" type="presParOf" srcId="{D6D0EB14-E0C0-4A54-85C1-62B4B9A63E3E}" destId="{0CEAFFF5-B29F-4C5A-A784-4E4D2B7BAC38}" srcOrd="0" destOrd="0" presId="urn:microsoft.com/office/officeart/2008/layout/LinedList"/>
    <dgm:cxn modelId="{3AC03F34-5599-4A24-A9DA-A7C122541CCC}" type="presParOf" srcId="{D6D0EB14-E0C0-4A54-85C1-62B4B9A63E3E}" destId="{73F7AA69-63D4-4212-A2C0-06AC6E6CB560}" srcOrd="1" destOrd="0" presId="urn:microsoft.com/office/officeart/2008/layout/LinedList"/>
    <dgm:cxn modelId="{B5679F8E-091D-4ED8-AF1B-4BD436A0F641}" type="presParOf" srcId="{D69432AE-952A-4602-90EC-317814E18488}" destId="{54AE628E-EDB9-4A3F-874E-9FF26AE249A4}" srcOrd="8" destOrd="0" presId="urn:microsoft.com/office/officeart/2008/layout/LinedList"/>
    <dgm:cxn modelId="{9AD56E3C-E316-4A49-B13C-6A3169E6F220}" type="presParOf" srcId="{D69432AE-952A-4602-90EC-317814E18488}" destId="{949CB542-95D4-4D7B-AF2B-F2C015C10AE4}" srcOrd="9" destOrd="0" presId="urn:microsoft.com/office/officeart/2008/layout/LinedList"/>
    <dgm:cxn modelId="{B295240D-AC0E-44C8-B21C-A5A66824C234}" type="presParOf" srcId="{949CB542-95D4-4D7B-AF2B-F2C015C10AE4}" destId="{BCD3EAAA-59B2-4ECE-9195-5F8B10F58030}" srcOrd="0" destOrd="0" presId="urn:microsoft.com/office/officeart/2008/layout/LinedList"/>
    <dgm:cxn modelId="{E6F775BE-C2AC-468C-9FF3-E7E65A92394B}" type="presParOf" srcId="{949CB542-95D4-4D7B-AF2B-F2C015C10AE4}" destId="{F89D1064-D732-48F9-A32B-D447A615FC51}" srcOrd="1" destOrd="0" presId="urn:microsoft.com/office/officeart/2008/layout/LinedList"/>
    <dgm:cxn modelId="{83323681-BDA3-4CCE-ADB2-6AE7C656CA22}" type="presParOf" srcId="{D69432AE-952A-4602-90EC-317814E18488}" destId="{CAF37001-0F4A-43B7-99D6-356654845A61}" srcOrd="10" destOrd="0" presId="urn:microsoft.com/office/officeart/2008/layout/LinedList"/>
    <dgm:cxn modelId="{ED6C869B-1F37-42FB-9C29-A98ADEFA8D6B}" type="presParOf" srcId="{D69432AE-952A-4602-90EC-317814E18488}" destId="{274432C8-0CCD-40D1-B27D-9BF3C7505551}" srcOrd="11" destOrd="0" presId="urn:microsoft.com/office/officeart/2008/layout/LinedList"/>
    <dgm:cxn modelId="{1B468076-A3F9-460D-AF9D-5A28D029DFC1}" type="presParOf" srcId="{274432C8-0CCD-40D1-B27D-9BF3C7505551}" destId="{83F9D060-FDA9-44E4-94FC-C34278612383}" srcOrd="0" destOrd="0" presId="urn:microsoft.com/office/officeart/2008/layout/LinedList"/>
    <dgm:cxn modelId="{4B7F45BB-9D24-4620-BA1E-4832B87CD05F}" type="presParOf" srcId="{274432C8-0CCD-40D1-B27D-9BF3C7505551}" destId="{67DBFE30-315F-4E41-B8EB-45C3A9893FCA}" srcOrd="1" destOrd="0" presId="urn:microsoft.com/office/officeart/2008/layout/LinedList"/>
    <dgm:cxn modelId="{0B7706CD-0CF4-4748-8BD2-686EB9D87AA2}" type="presParOf" srcId="{D69432AE-952A-4602-90EC-317814E18488}" destId="{7CBA4561-AB9C-4B65-B54B-FE41178B8F01}" srcOrd="12" destOrd="0" presId="urn:microsoft.com/office/officeart/2008/layout/LinedList"/>
    <dgm:cxn modelId="{161DF785-A3B5-41E4-AD15-9129E384E694}" type="presParOf" srcId="{D69432AE-952A-4602-90EC-317814E18488}" destId="{9C9F99D4-FD16-426F-8B57-D89C122802C7}" srcOrd="13" destOrd="0" presId="urn:microsoft.com/office/officeart/2008/layout/LinedList"/>
    <dgm:cxn modelId="{E9F2F32F-43B0-4FD8-911B-09894D8A9361}" type="presParOf" srcId="{9C9F99D4-FD16-426F-8B57-D89C122802C7}" destId="{338E7980-744F-4B73-8C39-77F63478495B}" srcOrd="0" destOrd="0" presId="urn:microsoft.com/office/officeart/2008/layout/LinedList"/>
    <dgm:cxn modelId="{B0C1DB3E-E363-4152-B50F-CD527090AE17}" type="presParOf" srcId="{9C9F99D4-FD16-426F-8B57-D89C122802C7}" destId="{7C69505E-50B3-4730-89BE-A8FB63EDCBE6}" srcOrd="1" destOrd="0" presId="urn:microsoft.com/office/officeart/2008/layout/LinedList"/>
    <dgm:cxn modelId="{399D41E7-4398-4BA5-B9F0-B1E8CDE3BE28}" type="presParOf" srcId="{D69432AE-952A-4602-90EC-317814E18488}" destId="{F18678C6-ACC7-4A97-9CC6-5DBC0BE1C10A}" srcOrd="14" destOrd="0" presId="urn:microsoft.com/office/officeart/2008/layout/LinedList"/>
    <dgm:cxn modelId="{9AF748A5-DD34-4EA2-ADBD-55020F3F21B3}" type="presParOf" srcId="{D69432AE-952A-4602-90EC-317814E18488}" destId="{91570072-7CC6-472D-839C-E457D32092E4}" srcOrd="15" destOrd="0" presId="urn:microsoft.com/office/officeart/2008/layout/LinedList"/>
    <dgm:cxn modelId="{ADE332AA-A646-4B21-8A44-035CD8A0B6D8}" type="presParOf" srcId="{91570072-7CC6-472D-839C-E457D32092E4}" destId="{376BAF7A-FDAC-41BA-841D-72A003B14CE3}" srcOrd="0" destOrd="0" presId="urn:microsoft.com/office/officeart/2008/layout/LinedList"/>
    <dgm:cxn modelId="{7CB38672-47D0-492B-BDBB-C158F2A1A4DD}" type="presParOf" srcId="{91570072-7CC6-472D-839C-E457D32092E4}" destId="{63DED2F7-CDDA-4547-9B7A-1663B7270D8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0571E-1943-4A7C-98E8-22EFF6E6B993}" type="doc">
      <dgm:prSet loTypeId="urn:microsoft.com/office/officeart/2005/8/layout/pyramid2" loCatId="list" qsTypeId="urn:microsoft.com/office/officeart/2005/8/quickstyle/simple2" qsCatId="simple" csTypeId="urn:microsoft.com/office/officeart/2005/8/colors/accent5_2" csCatId="accent5" phldr="1"/>
      <dgm:spPr/>
    </dgm:pt>
    <dgm:pt modelId="{68750600-7B80-45DC-B4FD-91972B07D56E}">
      <dgm:prSet phldrT="[Texte]"/>
      <dgm:spPr/>
      <dgm:t>
        <a:bodyPr/>
        <a:lstStyle/>
        <a:p>
          <a:r>
            <a:rPr lang="fr-CH"/>
            <a:t>Socle universel</a:t>
          </a:r>
        </a:p>
      </dgm:t>
    </dgm:pt>
    <dgm:pt modelId="{8827B4D5-86B9-44FA-9F6E-A43D916DD13A}" type="parTrans" cxnId="{E87AEC6B-5A79-48C4-BC36-DCDE76AC49E8}">
      <dgm:prSet/>
      <dgm:spPr/>
      <dgm:t>
        <a:bodyPr/>
        <a:lstStyle/>
        <a:p>
          <a:endParaRPr lang="fr-CH"/>
        </a:p>
      </dgm:t>
    </dgm:pt>
    <dgm:pt modelId="{63E183DC-EF6A-4730-ADAE-D8A867DF3713}" type="sibTrans" cxnId="{E87AEC6B-5A79-48C4-BC36-DCDE76AC49E8}">
      <dgm:prSet/>
      <dgm:spPr/>
      <dgm:t>
        <a:bodyPr/>
        <a:lstStyle/>
        <a:p>
          <a:endParaRPr lang="fr-CH"/>
        </a:p>
      </dgm:t>
    </dgm:pt>
    <dgm:pt modelId="{9E6E85BE-52F2-4AAA-95E0-EB99069D94D2}">
      <dgm:prSet phldrT="[Texte]"/>
      <dgm:spPr/>
      <dgm:t>
        <a:bodyPr/>
        <a:lstStyle/>
        <a:p>
          <a:r>
            <a:rPr lang="fr-CH"/>
            <a:t>Actions ciblées</a:t>
          </a:r>
        </a:p>
      </dgm:t>
    </dgm:pt>
    <dgm:pt modelId="{D9304F51-876B-4BC6-9827-A0E3326939CF}" type="parTrans" cxnId="{92991757-CB17-48BE-A810-E6679DECEE80}">
      <dgm:prSet/>
      <dgm:spPr/>
      <dgm:t>
        <a:bodyPr/>
        <a:lstStyle/>
        <a:p>
          <a:endParaRPr lang="fr-CH"/>
        </a:p>
      </dgm:t>
    </dgm:pt>
    <dgm:pt modelId="{7275FC83-06D5-4B5C-ABF6-BF22AEA454C7}" type="sibTrans" cxnId="{92991757-CB17-48BE-A810-E6679DECEE80}">
      <dgm:prSet/>
      <dgm:spPr/>
      <dgm:t>
        <a:bodyPr/>
        <a:lstStyle/>
        <a:p>
          <a:endParaRPr lang="fr-CH"/>
        </a:p>
      </dgm:t>
    </dgm:pt>
    <dgm:pt modelId="{98E4BF96-710E-49E3-A01F-139C1FC07410}">
      <dgm:prSet phldrT="[Texte]"/>
      <dgm:spPr/>
      <dgm:t>
        <a:bodyPr/>
        <a:lstStyle/>
        <a:p>
          <a:r>
            <a:rPr lang="fr-CH"/>
            <a:t>Interventions spécifiques</a:t>
          </a:r>
        </a:p>
      </dgm:t>
    </dgm:pt>
    <dgm:pt modelId="{AA24F4BC-2AE8-42F5-B0BC-B3C4C99663C9}" type="parTrans" cxnId="{2C64452C-F244-41EB-861E-DFC799AE6AF2}">
      <dgm:prSet/>
      <dgm:spPr/>
      <dgm:t>
        <a:bodyPr/>
        <a:lstStyle/>
        <a:p>
          <a:endParaRPr lang="fr-CH"/>
        </a:p>
      </dgm:t>
    </dgm:pt>
    <dgm:pt modelId="{531A117E-B04E-4FBF-9172-4D755EF0C7A7}" type="sibTrans" cxnId="{2C64452C-F244-41EB-861E-DFC799AE6AF2}">
      <dgm:prSet/>
      <dgm:spPr/>
      <dgm:t>
        <a:bodyPr/>
        <a:lstStyle/>
        <a:p>
          <a:endParaRPr lang="fr-CH"/>
        </a:p>
      </dgm:t>
    </dgm:pt>
    <dgm:pt modelId="{06008EB5-2D3B-45E2-AE94-E20CDD56F26D}">
      <dgm:prSet phldrT="[Texte]"/>
      <dgm:spPr/>
      <dgm:t>
        <a:bodyPr/>
        <a:lstStyle/>
        <a:p>
          <a:r>
            <a:rPr lang="fr-CH"/>
            <a:t>27 prestations</a:t>
          </a:r>
        </a:p>
      </dgm:t>
    </dgm:pt>
    <dgm:pt modelId="{FE8D18D5-3368-4F9B-B50B-41DEFE442B3E}" type="parTrans" cxnId="{0B29563E-5910-4B77-B275-A0F9B508BDE3}">
      <dgm:prSet/>
      <dgm:spPr/>
      <dgm:t>
        <a:bodyPr/>
        <a:lstStyle/>
        <a:p>
          <a:endParaRPr lang="fr-CH"/>
        </a:p>
      </dgm:t>
    </dgm:pt>
    <dgm:pt modelId="{363AE7F3-96FD-4C03-962C-F12EEAAC36C6}" type="sibTrans" cxnId="{0B29563E-5910-4B77-B275-A0F9B508BDE3}">
      <dgm:prSet/>
      <dgm:spPr/>
      <dgm:t>
        <a:bodyPr/>
        <a:lstStyle/>
        <a:p>
          <a:endParaRPr lang="fr-CH"/>
        </a:p>
      </dgm:t>
    </dgm:pt>
    <dgm:pt modelId="{9B43B04B-06D1-49BF-A249-FE25C0E879C9}">
      <dgm:prSet phldrT="[Texte]"/>
      <dgm:spPr/>
      <dgm:t>
        <a:bodyPr/>
        <a:lstStyle/>
        <a:p>
          <a:r>
            <a:rPr lang="fr-CH" dirty="0"/>
            <a:t>17 prestations</a:t>
          </a:r>
        </a:p>
      </dgm:t>
    </dgm:pt>
    <dgm:pt modelId="{6083F8DE-56F2-4F34-83A4-0D1403866D54}" type="parTrans" cxnId="{1E4E9B81-91D9-4ABE-896F-069EB0D4E045}">
      <dgm:prSet/>
      <dgm:spPr/>
      <dgm:t>
        <a:bodyPr/>
        <a:lstStyle/>
        <a:p>
          <a:endParaRPr lang="fr-CH"/>
        </a:p>
      </dgm:t>
    </dgm:pt>
    <dgm:pt modelId="{79CF69C1-03E2-4D0B-A1A7-A0BF045AC07C}" type="sibTrans" cxnId="{1E4E9B81-91D9-4ABE-896F-069EB0D4E045}">
      <dgm:prSet/>
      <dgm:spPr/>
      <dgm:t>
        <a:bodyPr/>
        <a:lstStyle/>
        <a:p>
          <a:endParaRPr lang="fr-CH"/>
        </a:p>
      </dgm:t>
    </dgm:pt>
    <dgm:pt modelId="{78319DE0-5D18-4D78-91A6-8CB3BE5CF052}">
      <dgm:prSet phldrT="[Texte]"/>
      <dgm:spPr/>
      <dgm:t>
        <a:bodyPr/>
        <a:lstStyle/>
        <a:p>
          <a:r>
            <a:rPr lang="fr-CH" dirty="0"/>
            <a:t>18 prestations</a:t>
          </a:r>
        </a:p>
      </dgm:t>
    </dgm:pt>
    <dgm:pt modelId="{E5B92441-9D19-4E18-8E26-F7F0D3E0B665}" type="parTrans" cxnId="{9B5F4033-6568-4350-8AF3-9FB5B5B57ED0}">
      <dgm:prSet/>
      <dgm:spPr/>
      <dgm:t>
        <a:bodyPr/>
        <a:lstStyle/>
        <a:p>
          <a:endParaRPr lang="fr-CH"/>
        </a:p>
      </dgm:t>
    </dgm:pt>
    <dgm:pt modelId="{BAB77426-652A-401B-BF53-801FAB9248C5}" type="sibTrans" cxnId="{9B5F4033-6568-4350-8AF3-9FB5B5B57ED0}">
      <dgm:prSet/>
      <dgm:spPr/>
      <dgm:t>
        <a:bodyPr/>
        <a:lstStyle/>
        <a:p>
          <a:endParaRPr lang="fr-CH"/>
        </a:p>
      </dgm:t>
    </dgm:pt>
    <dgm:pt modelId="{C96F5F7A-A4C3-4EBD-90B1-3B0E59CFB473}">
      <dgm:prSet phldrT="[Texte]"/>
      <dgm:spPr/>
      <dgm:t>
        <a:bodyPr/>
        <a:lstStyle/>
        <a:p>
          <a:r>
            <a:rPr lang="fr-CH" dirty="0"/>
            <a:t>Interventions intensives</a:t>
          </a:r>
        </a:p>
      </dgm:t>
    </dgm:pt>
    <dgm:pt modelId="{72EEF1B4-D9C6-41C5-9262-76286DE76B44}" type="parTrans" cxnId="{6F52F776-0C4D-4C49-A367-F9AFFEFB7FED}">
      <dgm:prSet/>
      <dgm:spPr/>
      <dgm:t>
        <a:bodyPr/>
        <a:lstStyle/>
        <a:p>
          <a:endParaRPr lang="fr-CH"/>
        </a:p>
      </dgm:t>
    </dgm:pt>
    <dgm:pt modelId="{82CFFD63-6CCB-4ACF-ABDE-745DADDC983B}" type="sibTrans" cxnId="{6F52F776-0C4D-4C49-A367-F9AFFEFB7FED}">
      <dgm:prSet/>
      <dgm:spPr/>
      <dgm:t>
        <a:bodyPr/>
        <a:lstStyle/>
        <a:p>
          <a:endParaRPr lang="fr-CH"/>
        </a:p>
      </dgm:t>
    </dgm:pt>
    <dgm:pt modelId="{E15240A5-238B-4E7B-BD8D-A9D4ADFAA23F}">
      <dgm:prSet phldrT="[Texte]"/>
      <dgm:spPr/>
      <dgm:t>
        <a:bodyPr/>
        <a:lstStyle/>
        <a:p>
          <a:r>
            <a:rPr lang="fr-CH"/>
            <a:t>2 prestations</a:t>
          </a:r>
        </a:p>
      </dgm:t>
    </dgm:pt>
    <dgm:pt modelId="{4253A85E-19DB-4FAA-B4B8-981934BEB5BB}" type="parTrans" cxnId="{7F4335B1-2661-4004-8CDA-50413C4C7DF2}">
      <dgm:prSet/>
      <dgm:spPr/>
      <dgm:t>
        <a:bodyPr/>
        <a:lstStyle/>
        <a:p>
          <a:endParaRPr lang="fr-CH"/>
        </a:p>
      </dgm:t>
    </dgm:pt>
    <dgm:pt modelId="{890ADB13-BEF1-40EF-95A4-90FBE74AAFA8}" type="sibTrans" cxnId="{7F4335B1-2661-4004-8CDA-50413C4C7DF2}">
      <dgm:prSet/>
      <dgm:spPr/>
      <dgm:t>
        <a:bodyPr/>
        <a:lstStyle/>
        <a:p>
          <a:endParaRPr lang="fr-CH"/>
        </a:p>
      </dgm:t>
    </dgm:pt>
    <dgm:pt modelId="{5406A0DC-4258-4557-A1AE-0F8F4B8464F9}" type="pres">
      <dgm:prSet presAssocID="{67A0571E-1943-4A7C-98E8-22EFF6E6B993}" presName="compositeShape" presStyleCnt="0">
        <dgm:presLayoutVars>
          <dgm:dir/>
          <dgm:resizeHandles/>
        </dgm:presLayoutVars>
      </dgm:prSet>
      <dgm:spPr/>
    </dgm:pt>
    <dgm:pt modelId="{02217F8D-009E-4526-A1F7-7A4DC085ADD6}" type="pres">
      <dgm:prSet presAssocID="{67A0571E-1943-4A7C-98E8-22EFF6E6B993}" presName="pyramid" presStyleLbl="node1" presStyleIdx="0" presStyleCnt="1"/>
      <dgm:spPr/>
    </dgm:pt>
    <dgm:pt modelId="{9B460F40-9B00-4A12-A1C0-EBC422E2F6DF}" type="pres">
      <dgm:prSet presAssocID="{67A0571E-1943-4A7C-98E8-22EFF6E6B993}" presName="theList" presStyleCnt="0"/>
      <dgm:spPr/>
    </dgm:pt>
    <dgm:pt modelId="{01765B7F-DE0D-4CAE-BAFC-93379933A06E}" type="pres">
      <dgm:prSet presAssocID="{C96F5F7A-A4C3-4EBD-90B1-3B0E59CFB473}" presName="aNode" presStyleLbl="fgAcc1" presStyleIdx="0" presStyleCnt="4">
        <dgm:presLayoutVars>
          <dgm:bulletEnabled val="1"/>
        </dgm:presLayoutVars>
      </dgm:prSet>
      <dgm:spPr/>
    </dgm:pt>
    <dgm:pt modelId="{E343C182-8B71-4581-898B-4AC913B9CD67}" type="pres">
      <dgm:prSet presAssocID="{C96F5F7A-A4C3-4EBD-90B1-3B0E59CFB473}" presName="aSpace" presStyleCnt="0"/>
      <dgm:spPr/>
    </dgm:pt>
    <dgm:pt modelId="{0D9B9F9B-0536-4705-9FC2-29087AC49EE8}" type="pres">
      <dgm:prSet presAssocID="{98E4BF96-710E-49E3-A01F-139C1FC07410}" presName="aNode" presStyleLbl="fgAcc1" presStyleIdx="1" presStyleCnt="4">
        <dgm:presLayoutVars>
          <dgm:bulletEnabled val="1"/>
        </dgm:presLayoutVars>
      </dgm:prSet>
      <dgm:spPr/>
    </dgm:pt>
    <dgm:pt modelId="{DF8FC8A3-1143-4D70-A3F9-A439ED6D3A8D}" type="pres">
      <dgm:prSet presAssocID="{98E4BF96-710E-49E3-A01F-139C1FC07410}" presName="aSpace" presStyleCnt="0"/>
      <dgm:spPr/>
    </dgm:pt>
    <dgm:pt modelId="{2063B370-2E47-4BE6-AFD0-008CBEB8CBA6}" type="pres">
      <dgm:prSet presAssocID="{9E6E85BE-52F2-4AAA-95E0-EB99069D94D2}" presName="aNode" presStyleLbl="fgAcc1" presStyleIdx="2" presStyleCnt="4">
        <dgm:presLayoutVars>
          <dgm:bulletEnabled val="1"/>
        </dgm:presLayoutVars>
      </dgm:prSet>
      <dgm:spPr/>
    </dgm:pt>
    <dgm:pt modelId="{BBF3FE3E-E445-43BB-9EE5-12CB6C92E5FD}" type="pres">
      <dgm:prSet presAssocID="{9E6E85BE-52F2-4AAA-95E0-EB99069D94D2}" presName="aSpace" presStyleCnt="0"/>
      <dgm:spPr/>
    </dgm:pt>
    <dgm:pt modelId="{E84C1B5F-B0AF-4729-BDDD-DBAB3259F0F3}" type="pres">
      <dgm:prSet presAssocID="{68750600-7B80-45DC-B4FD-91972B07D56E}" presName="aNode" presStyleLbl="fgAcc1" presStyleIdx="3" presStyleCnt="4">
        <dgm:presLayoutVars>
          <dgm:bulletEnabled val="1"/>
        </dgm:presLayoutVars>
      </dgm:prSet>
      <dgm:spPr/>
    </dgm:pt>
    <dgm:pt modelId="{754F232E-0529-45EA-8ED6-B1A64F253CA2}" type="pres">
      <dgm:prSet presAssocID="{68750600-7B80-45DC-B4FD-91972B07D56E}" presName="aSpace" presStyleCnt="0"/>
      <dgm:spPr/>
    </dgm:pt>
  </dgm:ptLst>
  <dgm:cxnLst>
    <dgm:cxn modelId="{8C82D319-CE66-4230-BDE2-E4DF1DF4E965}" type="presOf" srcId="{67A0571E-1943-4A7C-98E8-22EFF6E6B993}" destId="{5406A0DC-4258-4557-A1AE-0F8F4B8464F9}" srcOrd="0" destOrd="0" presId="urn:microsoft.com/office/officeart/2005/8/layout/pyramid2"/>
    <dgm:cxn modelId="{2C64452C-F244-41EB-861E-DFC799AE6AF2}" srcId="{67A0571E-1943-4A7C-98E8-22EFF6E6B993}" destId="{98E4BF96-710E-49E3-A01F-139C1FC07410}" srcOrd="1" destOrd="0" parTransId="{AA24F4BC-2AE8-42F5-B0BC-B3C4C99663C9}" sibTransId="{531A117E-B04E-4FBF-9172-4D755EF0C7A7}"/>
    <dgm:cxn modelId="{9B5F4033-6568-4350-8AF3-9FB5B5B57ED0}" srcId="{98E4BF96-710E-49E3-A01F-139C1FC07410}" destId="{78319DE0-5D18-4D78-91A6-8CB3BE5CF052}" srcOrd="0" destOrd="0" parTransId="{E5B92441-9D19-4E18-8E26-F7F0D3E0B665}" sibTransId="{BAB77426-652A-401B-BF53-801FAB9248C5}"/>
    <dgm:cxn modelId="{0B29563E-5910-4B77-B275-A0F9B508BDE3}" srcId="{68750600-7B80-45DC-B4FD-91972B07D56E}" destId="{06008EB5-2D3B-45E2-AE94-E20CDD56F26D}" srcOrd="0" destOrd="0" parTransId="{FE8D18D5-3368-4F9B-B50B-41DEFE442B3E}" sibTransId="{363AE7F3-96FD-4C03-962C-F12EEAAC36C6}"/>
    <dgm:cxn modelId="{52D9354A-DAFF-4AEE-B1A2-F91DB3644223}" type="presOf" srcId="{C96F5F7A-A4C3-4EBD-90B1-3B0E59CFB473}" destId="{01765B7F-DE0D-4CAE-BAFC-93379933A06E}" srcOrd="0" destOrd="0" presId="urn:microsoft.com/office/officeart/2005/8/layout/pyramid2"/>
    <dgm:cxn modelId="{E87AEC6B-5A79-48C4-BC36-DCDE76AC49E8}" srcId="{67A0571E-1943-4A7C-98E8-22EFF6E6B993}" destId="{68750600-7B80-45DC-B4FD-91972B07D56E}" srcOrd="3" destOrd="0" parTransId="{8827B4D5-86B9-44FA-9F6E-A43D916DD13A}" sibTransId="{63E183DC-EF6A-4730-ADAE-D8A867DF3713}"/>
    <dgm:cxn modelId="{30ACCD6C-8C64-4E44-B5FA-AC51A823A96D}" type="presOf" srcId="{9E6E85BE-52F2-4AAA-95E0-EB99069D94D2}" destId="{2063B370-2E47-4BE6-AFD0-008CBEB8CBA6}" srcOrd="0" destOrd="0" presId="urn:microsoft.com/office/officeart/2005/8/layout/pyramid2"/>
    <dgm:cxn modelId="{6F52F776-0C4D-4C49-A367-F9AFFEFB7FED}" srcId="{67A0571E-1943-4A7C-98E8-22EFF6E6B993}" destId="{C96F5F7A-A4C3-4EBD-90B1-3B0E59CFB473}" srcOrd="0" destOrd="0" parTransId="{72EEF1B4-D9C6-41C5-9262-76286DE76B44}" sibTransId="{82CFFD63-6CCB-4ACF-ABDE-745DADDC983B}"/>
    <dgm:cxn modelId="{92991757-CB17-48BE-A810-E6679DECEE80}" srcId="{67A0571E-1943-4A7C-98E8-22EFF6E6B993}" destId="{9E6E85BE-52F2-4AAA-95E0-EB99069D94D2}" srcOrd="2" destOrd="0" parTransId="{D9304F51-876B-4BC6-9827-A0E3326939CF}" sibTransId="{7275FC83-06D5-4B5C-ABF6-BF22AEA454C7}"/>
    <dgm:cxn modelId="{1E4E9B81-91D9-4ABE-896F-069EB0D4E045}" srcId="{9E6E85BE-52F2-4AAA-95E0-EB99069D94D2}" destId="{9B43B04B-06D1-49BF-A249-FE25C0E879C9}" srcOrd="0" destOrd="0" parTransId="{6083F8DE-56F2-4F34-83A4-0D1403866D54}" sibTransId="{79CF69C1-03E2-4D0B-A1A7-A0BF045AC07C}"/>
    <dgm:cxn modelId="{0D1F4982-4BA3-47EA-BA92-00CF33344523}" type="presOf" srcId="{68750600-7B80-45DC-B4FD-91972B07D56E}" destId="{E84C1B5F-B0AF-4729-BDDD-DBAB3259F0F3}" srcOrd="0" destOrd="0" presId="urn:microsoft.com/office/officeart/2005/8/layout/pyramid2"/>
    <dgm:cxn modelId="{A291D39F-BA94-4D23-8701-27E1F4EC4135}" type="presOf" srcId="{78319DE0-5D18-4D78-91A6-8CB3BE5CF052}" destId="{0D9B9F9B-0536-4705-9FC2-29087AC49EE8}" srcOrd="0" destOrd="1" presId="urn:microsoft.com/office/officeart/2005/8/layout/pyramid2"/>
    <dgm:cxn modelId="{7F4335B1-2661-4004-8CDA-50413C4C7DF2}" srcId="{C96F5F7A-A4C3-4EBD-90B1-3B0E59CFB473}" destId="{E15240A5-238B-4E7B-BD8D-A9D4ADFAA23F}" srcOrd="0" destOrd="0" parTransId="{4253A85E-19DB-4FAA-B4B8-981934BEB5BB}" sibTransId="{890ADB13-BEF1-40EF-95A4-90FBE74AAFA8}"/>
    <dgm:cxn modelId="{A05349DA-F1E3-44C0-9899-936A872CBBAE}" type="presOf" srcId="{98E4BF96-710E-49E3-A01F-139C1FC07410}" destId="{0D9B9F9B-0536-4705-9FC2-29087AC49EE8}" srcOrd="0" destOrd="0" presId="urn:microsoft.com/office/officeart/2005/8/layout/pyramid2"/>
    <dgm:cxn modelId="{EF65F9DE-35D8-4CA4-A200-9757AAC4594E}" type="presOf" srcId="{E15240A5-238B-4E7B-BD8D-A9D4ADFAA23F}" destId="{01765B7F-DE0D-4CAE-BAFC-93379933A06E}" srcOrd="0" destOrd="1" presId="urn:microsoft.com/office/officeart/2005/8/layout/pyramid2"/>
    <dgm:cxn modelId="{D821A0ED-9D0D-49D2-AE3C-D03400F79AE4}" type="presOf" srcId="{9B43B04B-06D1-49BF-A249-FE25C0E879C9}" destId="{2063B370-2E47-4BE6-AFD0-008CBEB8CBA6}" srcOrd="0" destOrd="1" presId="urn:microsoft.com/office/officeart/2005/8/layout/pyramid2"/>
    <dgm:cxn modelId="{D327C8FF-0551-43AD-884C-9AF3066FF8B2}" type="presOf" srcId="{06008EB5-2D3B-45E2-AE94-E20CDD56F26D}" destId="{E84C1B5F-B0AF-4729-BDDD-DBAB3259F0F3}" srcOrd="0" destOrd="1" presId="urn:microsoft.com/office/officeart/2005/8/layout/pyramid2"/>
    <dgm:cxn modelId="{A18FE33C-5BC7-44FC-B33C-3E13FA9B1CA7}" type="presParOf" srcId="{5406A0DC-4258-4557-A1AE-0F8F4B8464F9}" destId="{02217F8D-009E-4526-A1F7-7A4DC085ADD6}" srcOrd="0" destOrd="0" presId="urn:microsoft.com/office/officeart/2005/8/layout/pyramid2"/>
    <dgm:cxn modelId="{B604C4AB-EB4A-4350-9972-7F11A2DA9357}" type="presParOf" srcId="{5406A0DC-4258-4557-A1AE-0F8F4B8464F9}" destId="{9B460F40-9B00-4A12-A1C0-EBC422E2F6DF}" srcOrd="1" destOrd="0" presId="urn:microsoft.com/office/officeart/2005/8/layout/pyramid2"/>
    <dgm:cxn modelId="{33BD1FA4-9913-4F90-A122-BCFE77CBEC38}" type="presParOf" srcId="{9B460F40-9B00-4A12-A1C0-EBC422E2F6DF}" destId="{01765B7F-DE0D-4CAE-BAFC-93379933A06E}" srcOrd="0" destOrd="0" presId="urn:microsoft.com/office/officeart/2005/8/layout/pyramid2"/>
    <dgm:cxn modelId="{9FAA3A4D-D6B8-4AA3-BB15-F548D0868917}" type="presParOf" srcId="{9B460F40-9B00-4A12-A1C0-EBC422E2F6DF}" destId="{E343C182-8B71-4581-898B-4AC913B9CD67}" srcOrd="1" destOrd="0" presId="urn:microsoft.com/office/officeart/2005/8/layout/pyramid2"/>
    <dgm:cxn modelId="{9CFA40E1-EC10-40DA-9330-E9E8677F832C}" type="presParOf" srcId="{9B460F40-9B00-4A12-A1C0-EBC422E2F6DF}" destId="{0D9B9F9B-0536-4705-9FC2-29087AC49EE8}" srcOrd="2" destOrd="0" presId="urn:microsoft.com/office/officeart/2005/8/layout/pyramid2"/>
    <dgm:cxn modelId="{3FA1ACD3-9153-43AE-B7A8-10A2ED87C4A1}" type="presParOf" srcId="{9B460F40-9B00-4A12-A1C0-EBC422E2F6DF}" destId="{DF8FC8A3-1143-4D70-A3F9-A439ED6D3A8D}" srcOrd="3" destOrd="0" presId="urn:microsoft.com/office/officeart/2005/8/layout/pyramid2"/>
    <dgm:cxn modelId="{3A05B5BB-9F8A-4A6A-9D67-C3EDE45350CD}" type="presParOf" srcId="{9B460F40-9B00-4A12-A1C0-EBC422E2F6DF}" destId="{2063B370-2E47-4BE6-AFD0-008CBEB8CBA6}" srcOrd="4" destOrd="0" presId="urn:microsoft.com/office/officeart/2005/8/layout/pyramid2"/>
    <dgm:cxn modelId="{BF69F555-5B8A-4DA2-BDD1-F4FEDAA4B168}" type="presParOf" srcId="{9B460F40-9B00-4A12-A1C0-EBC422E2F6DF}" destId="{BBF3FE3E-E445-43BB-9EE5-12CB6C92E5FD}" srcOrd="5" destOrd="0" presId="urn:microsoft.com/office/officeart/2005/8/layout/pyramid2"/>
    <dgm:cxn modelId="{1A7F7500-4544-42A8-90E5-5084F1055444}" type="presParOf" srcId="{9B460F40-9B00-4A12-A1C0-EBC422E2F6DF}" destId="{E84C1B5F-B0AF-4729-BDDD-DBAB3259F0F3}" srcOrd="6" destOrd="0" presId="urn:microsoft.com/office/officeart/2005/8/layout/pyramid2"/>
    <dgm:cxn modelId="{68149CDB-F98F-4970-B2EE-FFAA8BCC46E4}" type="presParOf" srcId="{9B460F40-9B00-4A12-A1C0-EBC422E2F6DF}" destId="{754F232E-0529-45EA-8ED6-B1A64F253CA2}"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C091D-C127-4ABD-ABD5-F31AB76AC5A2}" type="doc">
      <dgm:prSet loTypeId="urn:microsoft.com/office/officeart/2005/8/layout/process4" loCatId="process" qsTypeId="urn:microsoft.com/office/officeart/2005/8/quickstyle/simple1" qsCatId="simple" csTypeId="urn:microsoft.com/office/officeart/2005/8/colors/colorful5" csCatId="colorful" phldr="1"/>
      <dgm:spPr/>
    </dgm:pt>
    <dgm:pt modelId="{EBC2BF92-845D-4CD4-9134-5340DD79B842}">
      <dgm:prSet phldrT="[Texte]"/>
      <dgm:spPr/>
      <dgm:t>
        <a:bodyPr/>
        <a:lstStyle/>
        <a:p>
          <a:r>
            <a:rPr lang="fr-CH"/>
            <a:t>Qui a besoin d'aide ?</a:t>
          </a:r>
        </a:p>
      </dgm:t>
    </dgm:pt>
    <dgm:pt modelId="{E4983DA2-99DC-485E-BF42-B2ED10434676}" type="parTrans" cxnId="{8159AC11-B10B-4114-AE41-B9C1D1CD77AC}">
      <dgm:prSet/>
      <dgm:spPr/>
      <dgm:t>
        <a:bodyPr/>
        <a:lstStyle/>
        <a:p>
          <a:endParaRPr lang="fr-CH"/>
        </a:p>
      </dgm:t>
    </dgm:pt>
    <dgm:pt modelId="{EA2D35FD-C361-4F1C-8EAD-4C9F7BA2FB60}" type="sibTrans" cxnId="{8159AC11-B10B-4114-AE41-B9C1D1CD77AC}">
      <dgm:prSet/>
      <dgm:spPr/>
      <dgm:t>
        <a:bodyPr/>
        <a:lstStyle/>
        <a:p>
          <a:endParaRPr lang="fr-CH"/>
        </a:p>
      </dgm:t>
    </dgm:pt>
    <dgm:pt modelId="{2A0C43D9-57D4-47E0-81D9-A430B52F965A}">
      <dgm:prSet phldrT="[Texte]"/>
      <dgm:spPr/>
      <dgm:t>
        <a:bodyPr/>
        <a:lstStyle/>
        <a:p>
          <a:r>
            <a:rPr lang="fr-CH"/>
            <a:t>Dans quel cycle ?</a:t>
          </a:r>
        </a:p>
      </dgm:t>
    </dgm:pt>
    <dgm:pt modelId="{8070AD03-E591-4916-BE0A-C1CB1A4610CE}" type="parTrans" cxnId="{723183A9-E8E9-46E1-AE45-00F2D7AB2313}">
      <dgm:prSet/>
      <dgm:spPr/>
      <dgm:t>
        <a:bodyPr/>
        <a:lstStyle/>
        <a:p>
          <a:endParaRPr lang="fr-CH"/>
        </a:p>
      </dgm:t>
    </dgm:pt>
    <dgm:pt modelId="{62E00383-F697-4B5A-9965-7DF401D9F64A}" type="sibTrans" cxnId="{723183A9-E8E9-46E1-AE45-00F2D7AB2313}">
      <dgm:prSet/>
      <dgm:spPr/>
      <dgm:t>
        <a:bodyPr/>
        <a:lstStyle/>
        <a:p>
          <a:endParaRPr lang="fr-CH"/>
        </a:p>
      </dgm:t>
    </dgm:pt>
    <dgm:pt modelId="{07D3C599-CE8D-4502-84B0-A65A759A1FD5}">
      <dgm:prSet phldrT="[Texte]"/>
      <dgm:spPr/>
      <dgm:t>
        <a:bodyPr/>
        <a:lstStyle/>
        <a:p>
          <a:r>
            <a:rPr lang="fr-CH"/>
            <a:t>La maitrise du français fait-elle partie de la problématique ?</a:t>
          </a:r>
        </a:p>
      </dgm:t>
    </dgm:pt>
    <dgm:pt modelId="{6C81D0D0-7FB5-4742-8F7B-C12197FC81BF}" type="parTrans" cxnId="{682188F4-02C3-4C8F-90FC-3038B2A87783}">
      <dgm:prSet/>
      <dgm:spPr/>
      <dgm:t>
        <a:bodyPr/>
        <a:lstStyle/>
        <a:p>
          <a:endParaRPr lang="fr-CH"/>
        </a:p>
      </dgm:t>
    </dgm:pt>
    <dgm:pt modelId="{1814F7B6-A139-4AFB-9688-5152A36FBE5A}" type="sibTrans" cxnId="{682188F4-02C3-4C8F-90FC-3038B2A87783}">
      <dgm:prSet/>
      <dgm:spPr/>
      <dgm:t>
        <a:bodyPr/>
        <a:lstStyle/>
        <a:p>
          <a:endParaRPr lang="fr-CH"/>
        </a:p>
      </dgm:t>
    </dgm:pt>
    <dgm:pt modelId="{F1FBD8A3-46C5-481F-9EF6-3118CFAAA012}">
      <dgm:prSet phldrT="[Texte]"/>
      <dgm:spPr/>
      <dgm:t>
        <a:bodyPr/>
        <a:lstStyle/>
        <a:p>
          <a:r>
            <a:rPr lang="fr-CH"/>
            <a:t>Elève</a:t>
          </a:r>
        </a:p>
      </dgm:t>
    </dgm:pt>
    <dgm:pt modelId="{A447D19E-B6F0-4388-991B-FFE18DB55ABB}" type="parTrans" cxnId="{9BEE6950-4F74-450E-A29B-172963A10636}">
      <dgm:prSet/>
      <dgm:spPr/>
      <dgm:t>
        <a:bodyPr/>
        <a:lstStyle/>
        <a:p>
          <a:endParaRPr lang="fr-CH"/>
        </a:p>
      </dgm:t>
    </dgm:pt>
    <dgm:pt modelId="{492862DB-2FF5-4D80-8501-D6C0F598D596}" type="sibTrans" cxnId="{9BEE6950-4F74-450E-A29B-172963A10636}">
      <dgm:prSet/>
      <dgm:spPr/>
      <dgm:t>
        <a:bodyPr/>
        <a:lstStyle/>
        <a:p>
          <a:endParaRPr lang="fr-CH"/>
        </a:p>
      </dgm:t>
    </dgm:pt>
    <dgm:pt modelId="{870EF285-4D9A-47D4-B0F6-C3B5696EB854}">
      <dgm:prSet phldrT="[Texte]"/>
      <dgm:spPr/>
      <dgm:t>
        <a:bodyPr/>
        <a:lstStyle/>
        <a:p>
          <a:r>
            <a:rPr lang="fr-CH"/>
            <a:t>Groupe d'élèves</a:t>
          </a:r>
        </a:p>
      </dgm:t>
    </dgm:pt>
    <dgm:pt modelId="{E47D8562-03C2-4AFC-BA2D-2F3AD286E15B}" type="parTrans" cxnId="{5A88E479-9E9F-4313-899E-98693CDEECC3}">
      <dgm:prSet/>
      <dgm:spPr/>
      <dgm:t>
        <a:bodyPr/>
        <a:lstStyle/>
        <a:p>
          <a:endParaRPr lang="fr-CH"/>
        </a:p>
      </dgm:t>
    </dgm:pt>
    <dgm:pt modelId="{79CE662E-F12E-40D7-93AA-65F05D063AAA}" type="sibTrans" cxnId="{5A88E479-9E9F-4313-899E-98693CDEECC3}">
      <dgm:prSet/>
      <dgm:spPr/>
      <dgm:t>
        <a:bodyPr/>
        <a:lstStyle/>
        <a:p>
          <a:endParaRPr lang="fr-CH"/>
        </a:p>
      </dgm:t>
    </dgm:pt>
    <dgm:pt modelId="{F188A62D-EB99-4EBB-8685-4938635A43D2}">
      <dgm:prSet phldrT="[Texte]"/>
      <dgm:spPr/>
      <dgm:t>
        <a:bodyPr/>
        <a:lstStyle/>
        <a:p>
          <a:r>
            <a:rPr lang="fr-CH"/>
            <a:t>Classe</a:t>
          </a:r>
        </a:p>
      </dgm:t>
    </dgm:pt>
    <dgm:pt modelId="{D2F5AD64-6DDE-482B-B196-B252EB3F8EF3}" type="parTrans" cxnId="{1D12D165-13C6-4C9E-9887-17462D339B3B}">
      <dgm:prSet/>
      <dgm:spPr/>
      <dgm:t>
        <a:bodyPr/>
        <a:lstStyle/>
        <a:p>
          <a:endParaRPr lang="fr-CH"/>
        </a:p>
      </dgm:t>
    </dgm:pt>
    <dgm:pt modelId="{051A48EA-95AC-495A-9D65-2FC759568AAA}" type="sibTrans" cxnId="{1D12D165-13C6-4C9E-9887-17462D339B3B}">
      <dgm:prSet/>
      <dgm:spPr/>
      <dgm:t>
        <a:bodyPr/>
        <a:lstStyle/>
        <a:p>
          <a:endParaRPr lang="fr-CH"/>
        </a:p>
      </dgm:t>
    </dgm:pt>
    <dgm:pt modelId="{CD8346AA-8BDA-4A1B-8CD5-5F1350ABED52}">
      <dgm:prSet phldrT="[Texte]"/>
      <dgm:spPr/>
      <dgm:t>
        <a:bodyPr/>
        <a:lstStyle/>
        <a:p>
          <a:r>
            <a:rPr lang="fr-CH"/>
            <a:t>Enseignant(e)</a:t>
          </a:r>
        </a:p>
      </dgm:t>
    </dgm:pt>
    <dgm:pt modelId="{9EC947B8-B228-4EC4-8093-BAB0EDD7A70F}" type="parTrans" cxnId="{872ABC68-6676-4748-8416-635205DBDC3C}">
      <dgm:prSet/>
      <dgm:spPr/>
      <dgm:t>
        <a:bodyPr/>
        <a:lstStyle/>
        <a:p>
          <a:endParaRPr lang="fr-CH"/>
        </a:p>
      </dgm:t>
    </dgm:pt>
    <dgm:pt modelId="{67BA6F4E-D492-454A-93B9-A7F2B95EAEAE}" type="sibTrans" cxnId="{872ABC68-6676-4748-8416-635205DBDC3C}">
      <dgm:prSet/>
      <dgm:spPr/>
      <dgm:t>
        <a:bodyPr/>
        <a:lstStyle/>
        <a:p>
          <a:endParaRPr lang="fr-CH"/>
        </a:p>
      </dgm:t>
    </dgm:pt>
    <dgm:pt modelId="{B4D07E81-CBCC-44A1-8037-CB31A3FBEB06}">
      <dgm:prSet phldrT="[Texte]"/>
      <dgm:spPr/>
      <dgm:t>
        <a:bodyPr/>
        <a:lstStyle/>
        <a:p>
          <a:r>
            <a:rPr lang="fr-CH"/>
            <a:t>Cycle 1</a:t>
          </a:r>
        </a:p>
      </dgm:t>
    </dgm:pt>
    <dgm:pt modelId="{8C3881E8-2082-4C03-88C2-F9FE6B41241B}" type="parTrans" cxnId="{3D83279F-E362-4831-9975-90E6F11AEA42}">
      <dgm:prSet/>
      <dgm:spPr/>
      <dgm:t>
        <a:bodyPr/>
        <a:lstStyle/>
        <a:p>
          <a:endParaRPr lang="fr-CH"/>
        </a:p>
      </dgm:t>
    </dgm:pt>
    <dgm:pt modelId="{DC83E65A-4200-4B6B-A303-D6DEDC5C176A}" type="sibTrans" cxnId="{3D83279F-E362-4831-9975-90E6F11AEA42}">
      <dgm:prSet/>
      <dgm:spPr/>
      <dgm:t>
        <a:bodyPr/>
        <a:lstStyle/>
        <a:p>
          <a:endParaRPr lang="fr-CH"/>
        </a:p>
      </dgm:t>
    </dgm:pt>
    <dgm:pt modelId="{80123C6D-4135-49E6-B13D-509403A85D57}">
      <dgm:prSet phldrT="[Texte]"/>
      <dgm:spPr/>
      <dgm:t>
        <a:bodyPr/>
        <a:lstStyle/>
        <a:p>
          <a:r>
            <a:rPr lang="fr-CH"/>
            <a:t>Cycle 2</a:t>
          </a:r>
        </a:p>
      </dgm:t>
    </dgm:pt>
    <dgm:pt modelId="{13CA941D-E2FF-4396-93D8-DCD83EEC283D}" type="parTrans" cxnId="{91DE79A6-6338-48C6-ADB3-2A59257A24D4}">
      <dgm:prSet/>
      <dgm:spPr/>
      <dgm:t>
        <a:bodyPr/>
        <a:lstStyle/>
        <a:p>
          <a:endParaRPr lang="fr-CH"/>
        </a:p>
      </dgm:t>
    </dgm:pt>
    <dgm:pt modelId="{5C3DA5A1-CE9D-4904-8251-7BB7C7EE5EBF}" type="sibTrans" cxnId="{91DE79A6-6338-48C6-ADB3-2A59257A24D4}">
      <dgm:prSet/>
      <dgm:spPr/>
      <dgm:t>
        <a:bodyPr/>
        <a:lstStyle/>
        <a:p>
          <a:endParaRPr lang="fr-CH"/>
        </a:p>
      </dgm:t>
    </dgm:pt>
    <dgm:pt modelId="{0CADAD09-7039-41AD-B864-B9FF59C15F91}">
      <dgm:prSet phldrT="[Texte]"/>
      <dgm:spPr/>
      <dgm:t>
        <a:bodyPr/>
        <a:lstStyle/>
        <a:p>
          <a:r>
            <a:rPr lang="fr-CH"/>
            <a:t>Cycle 3</a:t>
          </a:r>
        </a:p>
      </dgm:t>
    </dgm:pt>
    <dgm:pt modelId="{029246F7-3EB8-4B67-8C78-A00CACA755F6}" type="parTrans" cxnId="{52445BCB-F173-4EBF-ADF8-61E49933D2B0}">
      <dgm:prSet/>
      <dgm:spPr/>
      <dgm:t>
        <a:bodyPr/>
        <a:lstStyle/>
        <a:p>
          <a:endParaRPr lang="fr-CH"/>
        </a:p>
      </dgm:t>
    </dgm:pt>
    <dgm:pt modelId="{D593CC3D-867E-4857-865C-1CC8120DC1CE}" type="sibTrans" cxnId="{52445BCB-F173-4EBF-ADF8-61E49933D2B0}">
      <dgm:prSet/>
      <dgm:spPr/>
      <dgm:t>
        <a:bodyPr/>
        <a:lstStyle/>
        <a:p>
          <a:endParaRPr lang="fr-CH"/>
        </a:p>
      </dgm:t>
    </dgm:pt>
    <dgm:pt modelId="{9E133EBF-2616-4AF9-B6D7-FA359BEA35F2}">
      <dgm:prSet phldrT="[Texte]"/>
      <dgm:spPr/>
      <dgm:t>
        <a:bodyPr/>
        <a:lstStyle/>
        <a:p>
          <a:r>
            <a:rPr lang="fr-CH"/>
            <a:t>Oui</a:t>
          </a:r>
        </a:p>
      </dgm:t>
    </dgm:pt>
    <dgm:pt modelId="{F04D9E45-AE41-413F-A326-94ADDECC1154}" type="parTrans" cxnId="{46763DF2-9A51-4853-BCC9-258593CC659E}">
      <dgm:prSet/>
      <dgm:spPr/>
      <dgm:t>
        <a:bodyPr/>
        <a:lstStyle/>
        <a:p>
          <a:endParaRPr lang="fr-CH"/>
        </a:p>
      </dgm:t>
    </dgm:pt>
    <dgm:pt modelId="{5B5B259A-54C1-47BC-ABCC-098B61C5BED9}" type="sibTrans" cxnId="{46763DF2-9A51-4853-BCC9-258593CC659E}">
      <dgm:prSet/>
      <dgm:spPr/>
      <dgm:t>
        <a:bodyPr/>
        <a:lstStyle/>
        <a:p>
          <a:endParaRPr lang="fr-CH"/>
        </a:p>
      </dgm:t>
    </dgm:pt>
    <dgm:pt modelId="{70A42D7A-94C8-4FC1-AEC4-47F3392AAEEE}">
      <dgm:prSet phldrT="[Texte]"/>
      <dgm:spPr/>
      <dgm:t>
        <a:bodyPr/>
        <a:lstStyle/>
        <a:p>
          <a:r>
            <a:rPr lang="fr-CH"/>
            <a:t>Non</a:t>
          </a:r>
        </a:p>
      </dgm:t>
    </dgm:pt>
    <dgm:pt modelId="{C7F87EC4-7D31-413A-A8B0-F178512D4DDB}" type="parTrans" cxnId="{A6F1C2F9-9CA0-4F12-A5C3-ADD6DEBF9E86}">
      <dgm:prSet/>
      <dgm:spPr/>
      <dgm:t>
        <a:bodyPr/>
        <a:lstStyle/>
        <a:p>
          <a:endParaRPr lang="fr-CH"/>
        </a:p>
      </dgm:t>
    </dgm:pt>
    <dgm:pt modelId="{1D0E6270-A922-46C8-B117-76E933FC2E4A}" type="sibTrans" cxnId="{A6F1C2F9-9CA0-4F12-A5C3-ADD6DEBF9E86}">
      <dgm:prSet/>
      <dgm:spPr/>
      <dgm:t>
        <a:bodyPr/>
        <a:lstStyle/>
        <a:p>
          <a:endParaRPr lang="fr-CH"/>
        </a:p>
      </dgm:t>
    </dgm:pt>
    <dgm:pt modelId="{652A8D75-8A22-435A-8BDF-D3977AF8BBE3}">
      <dgm:prSet phldrT="[Texte]"/>
      <dgm:spPr/>
      <dgm:t>
        <a:bodyPr/>
        <a:lstStyle/>
        <a:p>
          <a:r>
            <a:rPr lang="fr-CH"/>
            <a:t>Le harcèlement fait-il partie de la problématique ?</a:t>
          </a:r>
        </a:p>
      </dgm:t>
    </dgm:pt>
    <dgm:pt modelId="{10F30973-84E1-403D-A2D9-48752EFC63C0}" type="parTrans" cxnId="{2F8F78A4-A667-4510-BCE9-90671239EC3A}">
      <dgm:prSet/>
      <dgm:spPr/>
      <dgm:t>
        <a:bodyPr/>
        <a:lstStyle/>
        <a:p>
          <a:endParaRPr lang="fr-CH"/>
        </a:p>
      </dgm:t>
    </dgm:pt>
    <dgm:pt modelId="{8AF525A4-8621-4BEC-A6A6-615EA8C5C72F}" type="sibTrans" cxnId="{2F8F78A4-A667-4510-BCE9-90671239EC3A}">
      <dgm:prSet/>
      <dgm:spPr/>
      <dgm:t>
        <a:bodyPr/>
        <a:lstStyle/>
        <a:p>
          <a:endParaRPr lang="fr-CH"/>
        </a:p>
      </dgm:t>
    </dgm:pt>
    <dgm:pt modelId="{6EE73D29-D9BE-48A1-A1A0-96CB0FEA855E}">
      <dgm:prSet phldrT="[Texte]"/>
      <dgm:spPr/>
      <dgm:t>
        <a:bodyPr/>
        <a:lstStyle/>
        <a:p>
          <a:r>
            <a:rPr lang="fr-CH"/>
            <a:t>Non </a:t>
          </a:r>
        </a:p>
      </dgm:t>
    </dgm:pt>
    <dgm:pt modelId="{91AB68FA-DED7-493C-A713-AB2CEE71B5CF}" type="parTrans" cxnId="{6B6EC436-8173-4F06-BD5C-0870CBA0B44B}">
      <dgm:prSet/>
      <dgm:spPr/>
      <dgm:t>
        <a:bodyPr/>
        <a:lstStyle/>
        <a:p>
          <a:endParaRPr lang="fr-CH"/>
        </a:p>
      </dgm:t>
    </dgm:pt>
    <dgm:pt modelId="{11E8A102-4FBC-4229-84DB-FF0A8D52BC57}" type="sibTrans" cxnId="{6B6EC436-8173-4F06-BD5C-0870CBA0B44B}">
      <dgm:prSet/>
      <dgm:spPr/>
      <dgm:t>
        <a:bodyPr/>
        <a:lstStyle/>
        <a:p>
          <a:endParaRPr lang="fr-CH"/>
        </a:p>
      </dgm:t>
    </dgm:pt>
    <dgm:pt modelId="{DCBC6934-9719-4661-97EC-AA830C080785}">
      <dgm:prSet phldrT="[Texte]"/>
      <dgm:spPr/>
      <dgm:t>
        <a:bodyPr/>
        <a:lstStyle/>
        <a:p>
          <a:r>
            <a:rPr lang="fr-CH"/>
            <a:t>Oui</a:t>
          </a:r>
        </a:p>
      </dgm:t>
    </dgm:pt>
    <dgm:pt modelId="{2DF48A35-DA46-47B7-9BE5-E498688FE5DF}" type="parTrans" cxnId="{44517F56-FAC2-4104-9FBA-D871A98C3185}">
      <dgm:prSet/>
      <dgm:spPr/>
      <dgm:t>
        <a:bodyPr/>
        <a:lstStyle/>
        <a:p>
          <a:endParaRPr lang="fr-CH"/>
        </a:p>
      </dgm:t>
    </dgm:pt>
    <dgm:pt modelId="{42CB1F7F-9159-4E4C-8B8F-3E38DC8B53C7}" type="sibTrans" cxnId="{44517F56-FAC2-4104-9FBA-D871A98C3185}">
      <dgm:prSet/>
      <dgm:spPr/>
      <dgm:t>
        <a:bodyPr/>
        <a:lstStyle/>
        <a:p>
          <a:endParaRPr lang="fr-CH"/>
        </a:p>
      </dgm:t>
    </dgm:pt>
    <dgm:pt modelId="{8454EDA4-770F-4790-A8CF-2E91F296A798}">
      <dgm:prSet phldrT="[Texte]"/>
      <dgm:spPr/>
      <dgm:t>
        <a:bodyPr/>
        <a:lstStyle/>
        <a:p>
          <a:r>
            <a:rPr lang="fr-CH"/>
            <a:t>Parfois </a:t>
          </a:r>
        </a:p>
      </dgm:t>
    </dgm:pt>
    <dgm:pt modelId="{331438B6-F67B-4A40-94F7-04C11F4C07F7}" type="parTrans" cxnId="{F49CECA5-D63E-4BA0-9885-771CB32B1475}">
      <dgm:prSet/>
      <dgm:spPr/>
      <dgm:t>
        <a:bodyPr/>
        <a:lstStyle/>
        <a:p>
          <a:endParaRPr lang="fr-CH"/>
        </a:p>
      </dgm:t>
    </dgm:pt>
    <dgm:pt modelId="{171F0522-091F-4357-93D9-F7BE389A486E}" type="sibTrans" cxnId="{F49CECA5-D63E-4BA0-9885-771CB32B1475}">
      <dgm:prSet/>
      <dgm:spPr/>
      <dgm:t>
        <a:bodyPr/>
        <a:lstStyle/>
        <a:p>
          <a:endParaRPr lang="fr-CH"/>
        </a:p>
      </dgm:t>
    </dgm:pt>
    <dgm:pt modelId="{6A696F4D-E3FB-4091-90EA-65C45AFD71AD}">
      <dgm:prSet phldrT="[Texte]"/>
      <dgm:spPr/>
      <dgm:t>
        <a:bodyPr/>
        <a:lstStyle/>
        <a:p>
          <a:r>
            <a:rPr lang="fr-CH"/>
            <a:t>Je ne sais pas</a:t>
          </a:r>
        </a:p>
      </dgm:t>
    </dgm:pt>
    <dgm:pt modelId="{EFAD7ED9-1476-41CD-BB04-D55224A7AEA6}" type="parTrans" cxnId="{3ED6DD18-AC50-4355-9714-8B77F5F83116}">
      <dgm:prSet/>
      <dgm:spPr/>
      <dgm:t>
        <a:bodyPr/>
        <a:lstStyle/>
        <a:p>
          <a:endParaRPr lang="fr-CH"/>
        </a:p>
      </dgm:t>
    </dgm:pt>
    <dgm:pt modelId="{461413D4-7958-4C21-9C7D-B709229CE3F9}" type="sibTrans" cxnId="{3ED6DD18-AC50-4355-9714-8B77F5F83116}">
      <dgm:prSet/>
      <dgm:spPr/>
      <dgm:t>
        <a:bodyPr/>
        <a:lstStyle/>
        <a:p>
          <a:endParaRPr lang="fr-CH"/>
        </a:p>
      </dgm:t>
    </dgm:pt>
    <dgm:pt modelId="{CE99E831-8F70-4F47-85A9-7F534B81B11F}">
      <dgm:prSet phldrT="[Texte]"/>
      <dgm:spPr/>
      <dgm:t>
        <a:bodyPr/>
        <a:lstStyle/>
        <a:p>
          <a:r>
            <a:rPr lang="fr-CH"/>
            <a:t>Un(e) élève a-t-il des difficultés de comportement importantes ?</a:t>
          </a:r>
        </a:p>
      </dgm:t>
    </dgm:pt>
    <dgm:pt modelId="{27854B4D-5188-44DC-A357-93BCA3E87552}" type="parTrans" cxnId="{A949077C-EE46-4C22-B3E2-D4BE404A500D}">
      <dgm:prSet/>
      <dgm:spPr/>
      <dgm:t>
        <a:bodyPr/>
        <a:lstStyle/>
        <a:p>
          <a:endParaRPr lang="fr-CH"/>
        </a:p>
      </dgm:t>
    </dgm:pt>
    <dgm:pt modelId="{29A43AAB-5A86-408C-97DA-20EE89CFAB60}" type="sibTrans" cxnId="{A949077C-EE46-4C22-B3E2-D4BE404A500D}">
      <dgm:prSet/>
      <dgm:spPr/>
      <dgm:t>
        <a:bodyPr/>
        <a:lstStyle/>
        <a:p>
          <a:endParaRPr lang="fr-CH"/>
        </a:p>
      </dgm:t>
    </dgm:pt>
    <dgm:pt modelId="{BDB4A4A6-F266-4724-8349-46AD8E7EFFA2}">
      <dgm:prSet phldrT="[Texte]"/>
      <dgm:spPr/>
      <dgm:t>
        <a:bodyPr/>
        <a:lstStyle/>
        <a:p>
          <a:r>
            <a:rPr lang="fr-CH"/>
            <a:t>Non</a:t>
          </a:r>
        </a:p>
      </dgm:t>
    </dgm:pt>
    <dgm:pt modelId="{5255E477-1760-468A-889D-C8C769F30F0C}" type="parTrans" cxnId="{C3240325-F571-4DE3-80EC-E4EFC7DA344D}">
      <dgm:prSet/>
      <dgm:spPr/>
      <dgm:t>
        <a:bodyPr/>
        <a:lstStyle/>
        <a:p>
          <a:endParaRPr lang="fr-CH"/>
        </a:p>
      </dgm:t>
    </dgm:pt>
    <dgm:pt modelId="{0E755005-50D9-4272-9C6B-0BEC230DD275}" type="sibTrans" cxnId="{C3240325-F571-4DE3-80EC-E4EFC7DA344D}">
      <dgm:prSet/>
      <dgm:spPr/>
      <dgm:t>
        <a:bodyPr/>
        <a:lstStyle/>
        <a:p>
          <a:endParaRPr lang="fr-CH"/>
        </a:p>
      </dgm:t>
    </dgm:pt>
    <dgm:pt modelId="{A4C304CA-3A49-43C1-A141-75C23F21A01B}">
      <dgm:prSet phldrT="[Texte]"/>
      <dgm:spPr/>
      <dgm:t>
        <a:bodyPr/>
        <a:lstStyle/>
        <a:p>
          <a:r>
            <a:rPr lang="fr-CH"/>
            <a:t>Oui</a:t>
          </a:r>
        </a:p>
      </dgm:t>
    </dgm:pt>
    <dgm:pt modelId="{48D768FC-1330-40F7-B0E8-EF2679DC4FEA}" type="parTrans" cxnId="{93833C8C-C1D6-40B5-B497-7BE2402EF742}">
      <dgm:prSet/>
      <dgm:spPr/>
      <dgm:t>
        <a:bodyPr/>
        <a:lstStyle/>
        <a:p>
          <a:endParaRPr lang="fr-CH"/>
        </a:p>
      </dgm:t>
    </dgm:pt>
    <dgm:pt modelId="{5F4BB264-AA4D-4AF8-B782-B857E71B4FB8}" type="sibTrans" cxnId="{93833C8C-C1D6-40B5-B497-7BE2402EF742}">
      <dgm:prSet/>
      <dgm:spPr/>
      <dgm:t>
        <a:bodyPr/>
        <a:lstStyle/>
        <a:p>
          <a:endParaRPr lang="fr-CH"/>
        </a:p>
      </dgm:t>
    </dgm:pt>
    <dgm:pt modelId="{9825AB27-8007-498B-B964-4D0EFE13AA39}">
      <dgm:prSet phldrT="[Texte]"/>
      <dgm:spPr/>
      <dgm:t>
        <a:bodyPr/>
        <a:lstStyle/>
        <a:p>
          <a:r>
            <a:rPr lang="fr-CH"/>
            <a:t>Parfois</a:t>
          </a:r>
        </a:p>
      </dgm:t>
    </dgm:pt>
    <dgm:pt modelId="{B48887C0-0014-4008-91C9-E11F4D54A2C9}" type="parTrans" cxnId="{2C0D70CE-4A17-4ECE-9A91-FC181D0A7E60}">
      <dgm:prSet/>
      <dgm:spPr/>
      <dgm:t>
        <a:bodyPr/>
        <a:lstStyle/>
        <a:p>
          <a:endParaRPr lang="fr-CH"/>
        </a:p>
      </dgm:t>
    </dgm:pt>
    <dgm:pt modelId="{F0CEFF85-0FC2-41C8-9473-28D741002407}" type="sibTrans" cxnId="{2C0D70CE-4A17-4ECE-9A91-FC181D0A7E60}">
      <dgm:prSet/>
      <dgm:spPr/>
      <dgm:t>
        <a:bodyPr/>
        <a:lstStyle/>
        <a:p>
          <a:endParaRPr lang="fr-CH"/>
        </a:p>
      </dgm:t>
    </dgm:pt>
    <dgm:pt modelId="{1042B30D-B116-4308-B632-730308F42E3A}">
      <dgm:prSet phldrT="[Texte]"/>
      <dgm:spPr/>
      <dgm:t>
        <a:bodyPr/>
        <a:lstStyle/>
        <a:p>
          <a:r>
            <a:rPr lang="fr-CH"/>
            <a:t>Un(e) ou des élèves vivent-ils actuellement une situation de crise en dehors de l'école ?</a:t>
          </a:r>
        </a:p>
      </dgm:t>
    </dgm:pt>
    <dgm:pt modelId="{150707C9-D001-4185-A575-F66FE1698111}" type="parTrans" cxnId="{E54018C3-9921-4F4D-AE61-AD9A9767DCDB}">
      <dgm:prSet/>
      <dgm:spPr/>
      <dgm:t>
        <a:bodyPr/>
        <a:lstStyle/>
        <a:p>
          <a:endParaRPr lang="fr-CH"/>
        </a:p>
      </dgm:t>
    </dgm:pt>
    <dgm:pt modelId="{076AC78E-61CD-47A6-A516-98ABDF171C24}" type="sibTrans" cxnId="{E54018C3-9921-4F4D-AE61-AD9A9767DCDB}">
      <dgm:prSet/>
      <dgm:spPr/>
      <dgm:t>
        <a:bodyPr/>
        <a:lstStyle/>
        <a:p>
          <a:endParaRPr lang="fr-CH"/>
        </a:p>
      </dgm:t>
    </dgm:pt>
    <dgm:pt modelId="{097F7CB5-0682-44A4-8295-E9DD9BF1C6D5}">
      <dgm:prSet phldrT="[Texte]"/>
      <dgm:spPr/>
      <dgm:t>
        <a:bodyPr/>
        <a:lstStyle/>
        <a:p>
          <a:r>
            <a:rPr lang="fr-CH"/>
            <a:t>Non </a:t>
          </a:r>
        </a:p>
      </dgm:t>
    </dgm:pt>
    <dgm:pt modelId="{D8D9CD79-1A37-43BE-A6F8-6C7AE0CBFA1A}" type="parTrans" cxnId="{6E21E10A-B989-4152-B117-F34312974261}">
      <dgm:prSet/>
      <dgm:spPr/>
      <dgm:t>
        <a:bodyPr/>
        <a:lstStyle/>
        <a:p>
          <a:endParaRPr lang="fr-CH"/>
        </a:p>
      </dgm:t>
    </dgm:pt>
    <dgm:pt modelId="{3CEF2502-8597-4C26-B8A2-801BE216B43A}" type="sibTrans" cxnId="{6E21E10A-B989-4152-B117-F34312974261}">
      <dgm:prSet/>
      <dgm:spPr/>
      <dgm:t>
        <a:bodyPr/>
        <a:lstStyle/>
        <a:p>
          <a:endParaRPr lang="fr-CH"/>
        </a:p>
      </dgm:t>
    </dgm:pt>
    <dgm:pt modelId="{293D0F51-132E-40C3-A43A-E96C6C60AA1E}">
      <dgm:prSet phldrT="[Texte]"/>
      <dgm:spPr/>
      <dgm:t>
        <a:bodyPr/>
        <a:lstStyle/>
        <a:p>
          <a:r>
            <a:rPr lang="fr-CH"/>
            <a:t>Oui</a:t>
          </a:r>
        </a:p>
      </dgm:t>
    </dgm:pt>
    <dgm:pt modelId="{4F644AA7-2B21-42C0-9774-4AAF74DB8FD1}" type="parTrans" cxnId="{D771BFC4-BA11-4CCE-8FDE-A3020A1BBBE8}">
      <dgm:prSet/>
      <dgm:spPr/>
      <dgm:t>
        <a:bodyPr/>
        <a:lstStyle/>
        <a:p>
          <a:endParaRPr lang="fr-CH"/>
        </a:p>
      </dgm:t>
    </dgm:pt>
    <dgm:pt modelId="{FFD965CC-9583-432C-8977-923C8425735E}" type="sibTrans" cxnId="{D771BFC4-BA11-4CCE-8FDE-A3020A1BBBE8}">
      <dgm:prSet/>
      <dgm:spPr/>
      <dgm:t>
        <a:bodyPr/>
        <a:lstStyle/>
        <a:p>
          <a:endParaRPr lang="fr-CH"/>
        </a:p>
      </dgm:t>
    </dgm:pt>
    <dgm:pt modelId="{EBF27C7A-E96F-40B3-B355-45CDA01F165D}">
      <dgm:prSet phldrT="[Texte]"/>
      <dgm:spPr/>
      <dgm:t>
        <a:bodyPr/>
        <a:lstStyle/>
        <a:p>
          <a:r>
            <a:rPr lang="fr-CH"/>
            <a:t>Je ne sais pas</a:t>
          </a:r>
        </a:p>
      </dgm:t>
    </dgm:pt>
    <dgm:pt modelId="{3A54A58B-7587-4D59-8B78-6DBDA3DAA097}" type="parTrans" cxnId="{6B844CC3-5CD9-4835-B626-B3EF3D0E4488}">
      <dgm:prSet/>
      <dgm:spPr/>
      <dgm:t>
        <a:bodyPr/>
        <a:lstStyle/>
        <a:p>
          <a:endParaRPr lang="fr-CH"/>
        </a:p>
      </dgm:t>
    </dgm:pt>
    <dgm:pt modelId="{75930109-40A5-4650-A1F3-CF27EA065C92}" type="sibTrans" cxnId="{6B844CC3-5CD9-4835-B626-B3EF3D0E4488}">
      <dgm:prSet/>
      <dgm:spPr/>
      <dgm:t>
        <a:bodyPr/>
        <a:lstStyle/>
        <a:p>
          <a:endParaRPr lang="fr-CH"/>
        </a:p>
      </dgm:t>
    </dgm:pt>
    <dgm:pt modelId="{23C9BD92-DBA2-4281-AB15-81E393D64C7D}">
      <dgm:prSet phldrT="[Texte]"/>
      <dgm:spPr/>
      <dgm:t>
        <a:bodyPr/>
        <a:lstStyle/>
        <a:p>
          <a:r>
            <a:rPr lang="fr-CH" b="1"/>
            <a:t>Soumettre</a:t>
          </a:r>
        </a:p>
      </dgm:t>
    </dgm:pt>
    <dgm:pt modelId="{78474C0E-5810-4054-9FEC-BAC888FD82E9}" type="parTrans" cxnId="{A273A5B4-8DF8-4921-A027-D9CAD5EB6AC5}">
      <dgm:prSet/>
      <dgm:spPr/>
      <dgm:t>
        <a:bodyPr/>
        <a:lstStyle/>
        <a:p>
          <a:endParaRPr lang="fr-CH"/>
        </a:p>
      </dgm:t>
    </dgm:pt>
    <dgm:pt modelId="{A9E200AA-FAE0-4C87-A39B-B9C522902708}" type="sibTrans" cxnId="{A273A5B4-8DF8-4921-A027-D9CAD5EB6AC5}">
      <dgm:prSet/>
      <dgm:spPr/>
      <dgm:t>
        <a:bodyPr/>
        <a:lstStyle/>
        <a:p>
          <a:endParaRPr lang="fr-CH"/>
        </a:p>
      </dgm:t>
    </dgm:pt>
    <dgm:pt modelId="{39B27020-061C-45A6-A7F6-72D52CB73F77}" type="pres">
      <dgm:prSet presAssocID="{84DC091D-C127-4ABD-ABD5-F31AB76AC5A2}" presName="Name0" presStyleCnt="0">
        <dgm:presLayoutVars>
          <dgm:dir/>
          <dgm:animLvl val="lvl"/>
          <dgm:resizeHandles val="exact"/>
        </dgm:presLayoutVars>
      </dgm:prSet>
      <dgm:spPr/>
    </dgm:pt>
    <dgm:pt modelId="{B1105D1E-4027-4F9D-B7D7-AF72FAD704DB}" type="pres">
      <dgm:prSet presAssocID="{23C9BD92-DBA2-4281-AB15-81E393D64C7D}" presName="boxAndChildren" presStyleCnt="0"/>
      <dgm:spPr/>
    </dgm:pt>
    <dgm:pt modelId="{5BCE612A-54BE-4071-AB2B-DCA926E78DFD}" type="pres">
      <dgm:prSet presAssocID="{23C9BD92-DBA2-4281-AB15-81E393D64C7D}" presName="parentTextBox" presStyleLbl="node1" presStyleIdx="0" presStyleCnt="7"/>
      <dgm:spPr/>
    </dgm:pt>
    <dgm:pt modelId="{9BD59194-1710-406D-985B-AD4CCB5A6C20}" type="pres">
      <dgm:prSet presAssocID="{076AC78E-61CD-47A6-A516-98ABDF171C24}" presName="sp" presStyleCnt="0"/>
      <dgm:spPr/>
    </dgm:pt>
    <dgm:pt modelId="{2A6CD117-B893-4361-8B7C-2F0D946B5787}" type="pres">
      <dgm:prSet presAssocID="{1042B30D-B116-4308-B632-730308F42E3A}" presName="arrowAndChildren" presStyleCnt="0"/>
      <dgm:spPr/>
    </dgm:pt>
    <dgm:pt modelId="{DFE4ADC5-FA4B-4214-8CA3-A08C80890160}" type="pres">
      <dgm:prSet presAssocID="{1042B30D-B116-4308-B632-730308F42E3A}" presName="parentTextArrow" presStyleLbl="node1" presStyleIdx="0" presStyleCnt="7"/>
      <dgm:spPr/>
    </dgm:pt>
    <dgm:pt modelId="{E06D3CE6-BD04-4368-A1A5-1AAE32F2FF8D}" type="pres">
      <dgm:prSet presAssocID="{1042B30D-B116-4308-B632-730308F42E3A}" presName="arrow" presStyleLbl="node1" presStyleIdx="1" presStyleCnt="7"/>
      <dgm:spPr/>
    </dgm:pt>
    <dgm:pt modelId="{82CEEC96-0219-4DBE-B742-9300BFE45955}" type="pres">
      <dgm:prSet presAssocID="{1042B30D-B116-4308-B632-730308F42E3A}" presName="descendantArrow" presStyleCnt="0"/>
      <dgm:spPr/>
    </dgm:pt>
    <dgm:pt modelId="{F5BEEDEB-4EAC-4CDC-B9AA-B4F3FF85E21A}" type="pres">
      <dgm:prSet presAssocID="{097F7CB5-0682-44A4-8295-E9DD9BF1C6D5}" presName="childTextArrow" presStyleLbl="fgAccFollowNode1" presStyleIdx="0" presStyleCnt="19">
        <dgm:presLayoutVars>
          <dgm:bulletEnabled val="1"/>
        </dgm:presLayoutVars>
      </dgm:prSet>
      <dgm:spPr/>
    </dgm:pt>
    <dgm:pt modelId="{F822B760-60B7-48B6-84C8-7442EF99CE0D}" type="pres">
      <dgm:prSet presAssocID="{293D0F51-132E-40C3-A43A-E96C6C60AA1E}" presName="childTextArrow" presStyleLbl="fgAccFollowNode1" presStyleIdx="1" presStyleCnt="19">
        <dgm:presLayoutVars>
          <dgm:bulletEnabled val="1"/>
        </dgm:presLayoutVars>
      </dgm:prSet>
      <dgm:spPr/>
    </dgm:pt>
    <dgm:pt modelId="{FFA3224D-859B-4F51-8BBC-3C294FEA5B6E}" type="pres">
      <dgm:prSet presAssocID="{EBF27C7A-E96F-40B3-B355-45CDA01F165D}" presName="childTextArrow" presStyleLbl="fgAccFollowNode1" presStyleIdx="2" presStyleCnt="19">
        <dgm:presLayoutVars>
          <dgm:bulletEnabled val="1"/>
        </dgm:presLayoutVars>
      </dgm:prSet>
      <dgm:spPr/>
    </dgm:pt>
    <dgm:pt modelId="{F96E8BD8-14AF-4D06-AA7C-90694F7B8265}" type="pres">
      <dgm:prSet presAssocID="{29A43AAB-5A86-408C-97DA-20EE89CFAB60}" presName="sp" presStyleCnt="0"/>
      <dgm:spPr/>
    </dgm:pt>
    <dgm:pt modelId="{B35D43B2-1E7A-4958-B9D5-4FB2E235BCBD}" type="pres">
      <dgm:prSet presAssocID="{CE99E831-8F70-4F47-85A9-7F534B81B11F}" presName="arrowAndChildren" presStyleCnt="0"/>
      <dgm:spPr/>
    </dgm:pt>
    <dgm:pt modelId="{61D30392-C172-4201-B8A2-C13ADC334E9F}" type="pres">
      <dgm:prSet presAssocID="{CE99E831-8F70-4F47-85A9-7F534B81B11F}" presName="parentTextArrow" presStyleLbl="node1" presStyleIdx="1" presStyleCnt="7"/>
      <dgm:spPr/>
    </dgm:pt>
    <dgm:pt modelId="{077BB174-0372-4C03-AA6E-A11B72760D47}" type="pres">
      <dgm:prSet presAssocID="{CE99E831-8F70-4F47-85A9-7F534B81B11F}" presName="arrow" presStyleLbl="node1" presStyleIdx="2" presStyleCnt="7"/>
      <dgm:spPr/>
    </dgm:pt>
    <dgm:pt modelId="{C418A446-EB3C-4342-B25C-06129B0A656E}" type="pres">
      <dgm:prSet presAssocID="{CE99E831-8F70-4F47-85A9-7F534B81B11F}" presName="descendantArrow" presStyleCnt="0"/>
      <dgm:spPr/>
    </dgm:pt>
    <dgm:pt modelId="{187251BD-48A5-4D94-8AEE-41A0EFC3888F}" type="pres">
      <dgm:prSet presAssocID="{BDB4A4A6-F266-4724-8349-46AD8E7EFFA2}" presName="childTextArrow" presStyleLbl="fgAccFollowNode1" presStyleIdx="3" presStyleCnt="19">
        <dgm:presLayoutVars>
          <dgm:bulletEnabled val="1"/>
        </dgm:presLayoutVars>
      </dgm:prSet>
      <dgm:spPr/>
    </dgm:pt>
    <dgm:pt modelId="{227E396F-7C48-4701-83A6-110FE91789CC}" type="pres">
      <dgm:prSet presAssocID="{A4C304CA-3A49-43C1-A141-75C23F21A01B}" presName="childTextArrow" presStyleLbl="fgAccFollowNode1" presStyleIdx="4" presStyleCnt="19">
        <dgm:presLayoutVars>
          <dgm:bulletEnabled val="1"/>
        </dgm:presLayoutVars>
      </dgm:prSet>
      <dgm:spPr/>
    </dgm:pt>
    <dgm:pt modelId="{06B6FEB1-8C40-4E61-9FF0-3751BCE20A56}" type="pres">
      <dgm:prSet presAssocID="{9825AB27-8007-498B-B964-4D0EFE13AA39}" presName="childTextArrow" presStyleLbl="fgAccFollowNode1" presStyleIdx="5" presStyleCnt="19">
        <dgm:presLayoutVars>
          <dgm:bulletEnabled val="1"/>
        </dgm:presLayoutVars>
      </dgm:prSet>
      <dgm:spPr/>
    </dgm:pt>
    <dgm:pt modelId="{68C5C8DB-E03C-45B7-B0A0-DA553EDFA707}" type="pres">
      <dgm:prSet presAssocID="{8AF525A4-8621-4BEC-A6A6-615EA8C5C72F}" presName="sp" presStyleCnt="0"/>
      <dgm:spPr/>
    </dgm:pt>
    <dgm:pt modelId="{F7A9B188-D312-4B08-BEE7-D65F60868D1F}" type="pres">
      <dgm:prSet presAssocID="{652A8D75-8A22-435A-8BDF-D3977AF8BBE3}" presName="arrowAndChildren" presStyleCnt="0"/>
      <dgm:spPr/>
    </dgm:pt>
    <dgm:pt modelId="{A6D4D462-3759-40CE-9322-80DA9E4C90F7}" type="pres">
      <dgm:prSet presAssocID="{652A8D75-8A22-435A-8BDF-D3977AF8BBE3}" presName="parentTextArrow" presStyleLbl="node1" presStyleIdx="2" presStyleCnt="7"/>
      <dgm:spPr/>
    </dgm:pt>
    <dgm:pt modelId="{BBA3695C-7DA7-46B1-A71C-9C4879762C6B}" type="pres">
      <dgm:prSet presAssocID="{652A8D75-8A22-435A-8BDF-D3977AF8BBE3}" presName="arrow" presStyleLbl="node1" presStyleIdx="3" presStyleCnt="7"/>
      <dgm:spPr/>
    </dgm:pt>
    <dgm:pt modelId="{9F6F5911-9E4E-4CE8-9960-785D565030BE}" type="pres">
      <dgm:prSet presAssocID="{652A8D75-8A22-435A-8BDF-D3977AF8BBE3}" presName="descendantArrow" presStyleCnt="0"/>
      <dgm:spPr/>
    </dgm:pt>
    <dgm:pt modelId="{7B8D3E79-7B67-47C2-89F5-B513F89E53CA}" type="pres">
      <dgm:prSet presAssocID="{6EE73D29-D9BE-48A1-A1A0-96CB0FEA855E}" presName="childTextArrow" presStyleLbl="fgAccFollowNode1" presStyleIdx="6" presStyleCnt="19">
        <dgm:presLayoutVars>
          <dgm:bulletEnabled val="1"/>
        </dgm:presLayoutVars>
      </dgm:prSet>
      <dgm:spPr/>
    </dgm:pt>
    <dgm:pt modelId="{E2A43C62-FAA4-4508-AEDE-37646670C2E6}" type="pres">
      <dgm:prSet presAssocID="{DCBC6934-9719-4661-97EC-AA830C080785}" presName="childTextArrow" presStyleLbl="fgAccFollowNode1" presStyleIdx="7" presStyleCnt="19">
        <dgm:presLayoutVars>
          <dgm:bulletEnabled val="1"/>
        </dgm:presLayoutVars>
      </dgm:prSet>
      <dgm:spPr/>
    </dgm:pt>
    <dgm:pt modelId="{352DAA07-1750-4598-8F3B-7F75DF0B4943}" type="pres">
      <dgm:prSet presAssocID="{8454EDA4-770F-4790-A8CF-2E91F296A798}" presName="childTextArrow" presStyleLbl="fgAccFollowNode1" presStyleIdx="8" presStyleCnt="19">
        <dgm:presLayoutVars>
          <dgm:bulletEnabled val="1"/>
        </dgm:presLayoutVars>
      </dgm:prSet>
      <dgm:spPr/>
    </dgm:pt>
    <dgm:pt modelId="{922058EF-41C9-44DF-B05A-BC069E4DC401}" type="pres">
      <dgm:prSet presAssocID="{6A696F4D-E3FB-4091-90EA-65C45AFD71AD}" presName="childTextArrow" presStyleLbl="fgAccFollowNode1" presStyleIdx="9" presStyleCnt="19">
        <dgm:presLayoutVars>
          <dgm:bulletEnabled val="1"/>
        </dgm:presLayoutVars>
      </dgm:prSet>
      <dgm:spPr/>
    </dgm:pt>
    <dgm:pt modelId="{28F3CB9F-3D44-4712-A766-ADA104F05D5C}" type="pres">
      <dgm:prSet presAssocID="{1814F7B6-A139-4AFB-9688-5152A36FBE5A}" presName="sp" presStyleCnt="0"/>
      <dgm:spPr/>
    </dgm:pt>
    <dgm:pt modelId="{70917D22-FE3E-45C6-8ECE-85DFB07795EA}" type="pres">
      <dgm:prSet presAssocID="{07D3C599-CE8D-4502-84B0-A65A759A1FD5}" presName="arrowAndChildren" presStyleCnt="0"/>
      <dgm:spPr/>
    </dgm:pt>
    <dgm:pt modelId="{6EFD0181-56A9-4E72-95E0-18455C7DCCB8}" type="pres">
      <dgm:prSet presAssocID="{07D3C599-CE8D-4502-84B0-A65A759A1FD5}" presName="parentTextArrow" presStyleLbl="node1" presStyleIdx="3" presStyleCnt="7"/>
      <dgm:spPr/>
    </dgm:pt>
    <dgm:pt modelId="{CAE3BE3B-0B71-4BE0-A31E-542056802000}" type="pres">
      <dgm:prSet presAssocID="{07D3C599-CE8D-4502-84B0-A65A759A1FD5}" presName="arrow" presStyleLbl="node1" presStyleIdx="4" presStyleCnt="7"/>
      <dgm:spPr/>
    </dgm:pt>
    <dgm:pt modelId="{A698DC6A-DAAB-4A1D-9A80-988D8982A9AE}" type="pres">
      <dgm:prSet presAssocID="{07D3C599-CE8D-4502-84B0-A65A759A1FD5}" presName="descendantArrow" presStyleCnt="0"/>
      <dgm:spPr/>
    </dgm:pt>
    <dgm:pt modelId="{E808EA78-5E11-4023-BC3F-44897BAE5914}" type="pres">
      <dgm:prSet presAssocID="{9E133EBF-2616-4AF9-B6D7-FA359BEA35F2}" presName="childTextArrow" presStyleLbl="fgAccFollowNode1" presStyleIdx="10" presStyleCnt="19">
        <dgm:presLayoutVars>
          <dgm:bulletEnabled val="1"/>
        </dgm:presLayoutVars>
      </dgm:prSet>
      <dgm:spPr/>
    </dgm:pt>
    <dgm:pt modelId="{E1480CB0-DA4A-43AA-82DF-BF4F1B38F6E1}" type="pres">
      <dgm:prSet presAssocID="{70A42D7A-94C8-4FC1-AEC4-47F3392AAEEE}" presName="childTextArrow" presStyleLbl="fgAccFollowNode1" presStyleIdx="11" presStyleCnt="19">
        <dgm:presLayoutVars>
          <dgm:bulletEnabled val="1"/>
        </dgm:presLayoutVars>
      </dgm:prSet>
      <dgm:spPr/>
    </dgm:pt>
    <dgm:pt modelId="{7E312C94-A88A-4FB9-B434-5928CDF2B43B}" type="pres">
      <dgm:prSet presAssocID="{62E00383-F697-4B5A-9965-7DF401D9F64A}" presName="sp" presStyleCnt="0"/>
      <dgm:spPr/>
    </dgm:pt>
    <dgm:pt modelId="{50C371A1-E9A7-49CF-BA61-6503815A882D}" type="pres">
      <dgm:prSet presAssocID="{2A0C43D9-57D4-47E0-81D9-A430B52F965A}" presName="arrowAndChildren" presStyleCnt="0"/>
      <dgm:spPr/>
    </dgm:pt>
    <dgm:pt modelId="{8B98D1E0-0760-4838-905E-BCE1ABC6DD79}" type="pres">
      <dgm:prSet presAssocID="{2A0C43D9-57D4-47E0-81D9-A430B52F965A}" presName="parentTextArrow" presStyleLbl="node1" presStyleIdx="4" presStyleCnt="7"/>
      <dgm:spPr/>
    </dgm:pt>
    <dgm:pt modelId="{92DE4210-4728-490C-A5D1-69E1BAFB62DF}" type="pres">
      <dgm:prSet presAssocID="{2A0C43D9-57D4-47E0-81D9-A430B52F965A}" presName="arrow" presStyleLbl="node1" presStyleIdx="5" presStyleCnt="7"/>
      <dgm:spPr/>
    </dgm:pt>
    <dgm:pt modelId="{7B4657F2-42A5-4863-AB2D-54F319A623C8}" type="pres">
      <dgm:prSet presAssocID="{2A0C43D9-57D4-47E0-81D9-A430B52F965A}" presName="descendantArrow" presStyleCnt="0"/>
      <dgm:spPr/>
    </dgm:pt>
    <dgm:pt modelId="{6092C487-2089-43B5-B94F-D63DDF152955}" type="pres">
      <dgm:prSet presAssocID="{B4D07E81-CBCC-44A1-8037-CB31A3FBEB06}" presName="childTextArrow" presStyleLbl="fgAccFollowNode1" presStyleIdx="12" presStyleCnt="19">
        <dgm:presLayoutVars>
          <dgm:bulletEnabled val="1"/>
        </dgm:presLayoutVars>
      </dgm:prSet>
      <dgm:spPr/>
    </dgm:pt>
    <dgm:pt modelId="{2BE41511-BBFE-408B-9712-94702F603522}" type="pres">
      <dgm:prSet presAssocID="{80123C6D-4135-49E6-B13D-509403A85D57}" presName="childTextArrow" presStyleLbl="fgAccFollowNode1" presStyleIdx="13" presStyleCnt="19">
        <dgm:presLayoutVars>
          <dgm:bulletEnabled val="1"/>
        </dgm:presLayoutVars>
      </dgm:prSet>
      <dgm:spPr/>
    </dgm:pt>
    <dgm:pt modelId="{93C685CA-A755-4F7E-8F3D-F05BD27C2197}" type="pres">
      <dgm:prSet presAssocID="{0CADAD09-7039-41AD-B864-B9FF59C15F91}" presName="childTextArrow" presStyleLbl="fgAccFollowNode1" presStyleIdx="14" presStyleCnt="19">
        <dgm:presLayoutVars>
          <dgm:bulletEnabled val="1"/>
        </dgm:presLayoutVars>
      </dgm:prSet>
      <dgm:spPr/>
    </dgm:pt>
    <dgm:pt modelId="{62F10C8A-4ECD-4D21-8849-A83C6F53180F}" type="pres">
      <dgm:prSet presAssocID="{EA2D35FD-C361-4F1C-8EAD-4C9F7BA2FB60}" presName="sp" presStyleCnt="0"/>
      <dgm:spPr/>
    </dgm:pt>
    <dgm:pt modelId="{5535C4D5-7901-4CE0-9BAC-CF9B0A4D1A20}" type="pres">
      <dgm:prSet presAssocID="{EBC2BF92-845D-4CD4-9134-5340DD79B842}" presName="arrowAndChildren" presStyleCnt="0"/>
      <dgm:spPr/>
    </dgm:pt>
    <dgm:pt modelId="{209E4809-6B6B-4FF0-9610-6D2B8335FC3F}" type="pres">
      <dgm:prSet presAssocID="{EBC2BF92-845D-4CD4-9134-5340DD79B842}" presName="parentTextArrow" presStyleLbl="node1" presStyleIdx="5" presStyleCnt="7"/>
      <dgm:spPr/>
    </dgm:pt>
    <dgm:pt modelId="{9F565CF8-B286-44CE-954E-487827C93A5E}" type="pres">
      <dgm:prSet presAssocID="{EBC2BF92-845D-4CD4-9134-5340DD79B842}" presName="arrow" presStyleLbl="node1" presStyleIdx="6" presStyleCnt="7"/>
      <dgm:spPr/>
    </dgm:pt>
    <dgm:pt modelId="{9C0B74D4-95E0-4807-B463-328CF14B3676}" type="pres">
      <dgm:prSet presAssocID="{EBC2BF92-845D-4CD4-9134-5340DD79B842}" presName="descendantArrow" presStyleCnt="0"/>
      <dgm:spPr/>
    </dgm:pt>
    <dgm:pt modelId="{F45A2527-482F-43DA-85AC-A970D9C2569F}" type="pres">
      <dgm:prSet presAssocID="{F1FBD8A3-46C5-481F-9EF6-3118CFAAA012}" presName="childTextArrow" presStyleLbl="fgAccFollowNode1" presStyleIdx="15" presStyleCnt="19">
        <dgm:presLayoutVars>
          <dgm:bulletEnabled val="1"/>
        </dgm:presLayoutVars>
      </dgm:prSet>
      <dgm:spPr/>
    </dgm:pt>
    <dgm:pt modelId="{CEE99815-8B7A-46E3-8E32-E0641B9BC85C}" type="pres">
      <dgm:prSet presAssocID="{870EF285-4D9A-47D4-B0F6-C3B5696EB854}" presName="childTextArrow" presStyleLbl="fgAccFollowNode1" presStyleIdx="16" presStyleCnt="19">
        <dgm:presLayoutVars>
          <dgm:bulletEnabled val="1"/>
        </dgm:presLayoutVars>
      </dgm:prSet>
      <dgm:spPr/>
    </dgm:pt>
    <dgm:pt modelId="{52865177-76ED-4CE8-9B1C-0F0192536114}" type="pres">
      <dgm:prSet presAssocID="{F188A62D-EB99-4EBB-8685-4938635A43D2}" presName="childTextArrow" presStyleLbl="fgAccFollowNode1" presStyleIdx="17" presStyleCnt="19">
        <dgm:presLayoutVars>
          <dgm:bulletEnabled val="1"/>
        </dgm:presLayoutVars>
      </dgm:prSet>
      <dgm:spPr/>
    </dgm:pt>
    <dgm:pt modelId="{FB296E50-97C4-416A-8A44-B605C993ECBF}" type="pres">
      <dgm:prSet presAssocID="{CD8346AA-8BDA-4A1B-8CD5-5F1350ABED52}" presName="childTextArrow" presStyleLbl="fgAccFollowNode1" presStyleIdx="18" presStyleCnt="19">
        <dgm:presLayoutVars>
          <dgm:bulletEnabled val="1"/>
        </dgm:presLayoutVars>
      </dgm:prSet>
      <dgm:spPr/>
    </dgm:pt>
  </dgm:ptLst>
  <dgm:cxnLst>
    <dgm:cxn modelId="{06B4D206-E794-4AB8-9518-55EBD373BCB7}" type="presOf" srcId="{CE99E831-8F70-4F47-85A9-7F534B81B11F}" destId="{077BB174-0372-4C03-AA6E-A11B72760D47}" srcOrd="1" destOrd="0" presId="urn:microsoft.com/office/officeart/2005/8/layout/process4"/>
    <dgm:cxn modelId="{45E04B09-FAF3-4751-A858-3C863921B538}" type="presOf" srcId="{293D0F51-132E-40C3-A43A-E96C6C60AA1E}" destId="{F822B760-60B7-48B6-84C8-7442EF99CE0D}" srcOrd="0" destOrd="0" presId="urn:microsoft.com/office/officeart/2005/8/layout/process4"/>
    <dgm:cxn modelId="{6E21E10A-B989-4152-B117-F34312974261}" srcId="{1042B30D-B116-4308-B632-730308F42E3A}" destId="{097F7CB5-0682-44A4-8295-E9DD9BF1C6D5}" srcOrd="0" destOrd="0" parTransId="{D8D9CD79-1A37-43BE-A6F8-6C7AE0CBFA1A}" sibTransId="{3CEF2502-8597-4C26-B8A2-801BE216B43A}"/>
    <dgm:cxn modelId="{7EEFF40C-B0E1-4B67-B186-B438A902706D}" type="presOf" srcId="{EBF27C7A-E96F-40B3-B355-45CDA01F165D}" destId="{FFA3224D-859B-4F51-8BBC-3C294FEA5B6E}" srcOrd="0" destOrd="0" presId="urn:microsoft.com/office/officeart/2005/8/layout/process4"/>
    <dgm:cxn modelId="{C0DECF0E-C41A-45F8-942D-82DCA5C73275}" type="presOf" srcId="{097F7CB5-0682-44A4-8295-E9DD9BF1C6D5}" destId="{F5BEEDEB-4EAC-4CDC-B9AA-B4F3FF85E21A}" srcOrd="0" destOrd="0" presId="urn:microsoft.com/office/officeart/2005/8/layout/process4"/>
    <dgm:cxn modelId="{8159AC11-B10B-4114-AE41-B9C1D1CD77AC}" srcId="{84DC091D-C127-4ABD-ABD5-F31AB76AC5A2}" destId="{EBC2BF92-845D-4CD4-9134-5340DD79B842}" srcOrd="0" destOrd="0" parTransId="{E4983DA2-99DC-485E-BF42-B2ED10434676}" sibTransId="{EA2D35FD-C361-4F1C-8EAD-4C9F7BA2FB60}"/>
    <dgm:cxn modelId="{353E1F12-DF39-4F61-A176-C627C3334D79}" type="presOf" srcId="{870EF285-4D9A-47D4-B0F6-C3B5696EB854}" destId="{CEE99815-8B7A-46E3-8E32-E0641B9BC85C}" srcOrd="0" destOrd="0" presId="urn:microsoft.com/office/officeart/2005/8/layout/process4"/>
    <dgm:cxn modelId="{5C233B12-09AC-4DB3-85D5-21EBD3900954}" type="presOf" srcId="{EBC2BF92-845D-4CD4-9134-5340DD79B842}" destId="{9F565CF8-B286-44CE-954E-487827C93A5E}" srcOrd="1" destOrd="0" presId="urn:microsoft.com/office/officeart/2005/8/layout/process4"/>
    <dgm:cxn modelId="{3ED6DD18-AC50-4355-9714-8B77F5F83116}" srcId="{652A8D75-8A22-435A-8BDF-D3977AF8BBE3}" destId="{6A696F4D-E3FB-4091-90EA-65C45AFD71AD}" srcOrd="3" destOrd="0" parTransId="{EFAD7ED9-1476-41CD-BB04-D55224A7AEA6}" sibTransId="{461413D4-7958-4C21-9C7D-B709229CE3F9}"/>
    <dgm:cxn modelId="{56EE151D-101B-4B6F-9B42-7C908C1D67F7}" type="presOf" srcId="{0CADAD09-7039-41AD-B864-B9FF59C15F91}" destId="{93C685CA-A755-4F7E-8F3D-F05BD27C2197}" srcOrd="0" destOrd="0" presId="urn:microsoft.com/office/officeart/2005/8/layout/process4"/>
    <dgm:cxn modelId="{987C5D1F-D612-4C5E-A717-9FD2E4395628}" type="presOf" srcId="{80123C6D-4135-49E6-B13D-509403A85D57}" destId="{2BE41511-BBFE-408B-9712-94702F603522}" srcOrd="0" destOrd="0" presId="urn:microsoft.com/office/officeart/2005/8/layout/process4"/>
    <dgm:cxn modelId="{C3240325-F571-4DE3-80EC-E4EFC7DA344D}" srcId="{CE99E831-8F70-4F47-85A9-7F534B81B11F}" destId="{BDB4A4A6-F266-4724-8349-46AD8E7EFFA2}" srcOrd="0" destOrd="0" parTransId="{5255E477-1760-468A-889D-C8C769F30F0C}" sibTransId="{0E755005-50D9-4272-9C6B-0BEC230DD275}"/>
    <dgm:cxn modelId="{39BF5D33-8CC9-4D54-8C76-C3448F7DBD65}" type="presOf" srcId="{6A696F4D-E3FB-4091-90EA-65C45AFD71AD}" destId="{922058EF-41C9-44DF-B05A-BC069E4DC401}" srcOrd="0" destOrd="0" presId="urn:microsoft.com/office/officeart/2005/8/layout/process4"/>
    <dgm:cxn modelId="{6B6EC436-8173-4F06-BD5C-0870CBA0B44B}" srcId="{652A8D75-8A22-435A-8BDF-D3977AF8BBE3}" destId="{6EE73D29-D9BE-48A1-A1A0-96CB0FEA855E}" srcOrd="0" destOrd="0" parTransId="{91AB68FA-DED7-493C-A713-AB2CEE71B5CF}" sibTransId="{11E8A102-4FBC-4229-84DB-FF0A8D52BC57}"/>
    <dgm:cxn modelId="{8FA76B5D-A61B-4BBB-903D-8C109567E530}" type="presOf" srcId="{652A8D75-8A22-435A-8BDF-D3977AF8BBE3}" destId="{BBA3695C-7DA7-46B1-A71C-9C4879762C6B}" srcOrd="1" destOrd="0" presId="urn:microsoft.com/office/officeart/2005/8/layout/process4"/>
    <dgm:cxn modelId="{A7381D41-0C89-4E4E-B2DF-B4C39648B906}" type="presOf" srcId="{BDB4A4A6-F266-4724-8349-46AD8E7EFFA2}" destId="{187251BD-48A5-4D94-8AEE-41A0EFC3888F}" srcOrd="0" destOrd="0" presId="urn:microsoft.com/office/officeart/2005/8/layout/process4"/>
    <dgm:cxn modelId="{726AE543-A09C-44DB-8C24-7AFC5413EDB1}" type="presOf" srcId="{652A8D75-8A22-435A-8BDF-D3977AF8BBE3}" destId="{A6D4D462-3759-40CE-9322-80DA9E4C90F7}" srcOrd="0" destOrd="0" presId="urn:microsoft.com/office/officeart/2005/8/layout/process4"/>
    <dgm:cxn modelId="{A3E81164-ECB2-40DD-AD26-206567C2EDBB}" type="presOf" srcId="{CE99E831-8F70-4F47-85A9-7F534B81B11F}" destId="{61D30392-C172-4201-B8A2-C13ADC334E9F}" srcOrd="0" destOrd="0" presId="urn:microsoft.com/office/officeart/2005/8/layout/process4"/>
    <dgm:cxn modelId="{1D12D165-13C6-4C9E-9887-17462D339B3B}" srcId="{EBC2BF92-845D-4CD4-9134-5340DD79B842}" destId="{F188A62D-EB99-4EBB-8685-4938635A43D2}" srcOrd="2" destOrd="0" parTransId="{D2F5AD64-6DDE-482B-B196-B252EB3F8EF3}" sibTransId="{051A48EA-95AC-495A-9D65-2FC759568AAA}"/>
    <dgm:cxn modelId="{872ABC68-6676-4748-8416-635205DBDC3C}" srcId="{EBC2BF92-845D-4CD4-9134-5340DD79B842}" destId="{CD8346AA-8BDA-4A1B-8CD5-5F1350ABED52}" srcOrd="3" destOrd="0" parTransId="{9EC947B8-B228-4EC4-8093-BAB0EDD7A70F}" sibTransId="{67BA6F4E-D492-454A-93B9-A7F2B95EAEAE}"/>
    <dgm:cxn modelId="{218ED768-EB1C-4A6F-944E-E9649A68734A}" type="presOf" srcId="{CD8346AA-8BDA-4A1B-8CD5-5F1350ABED52}" destId="{FB296E50-97C4-416A-8A44-B605C993ECBF}" srcOrd="0" destOrd="0" presId="urn:microsoft.com/office/officeart/2005/8/layout/process4"/>
    <dgm:cxn modelId="{F0EE574A-9185-4095-B0A1-60421FD206DD}" type="presOf" srcId="{F188A62D-EB99-4EBB-8685-4938635A43D2}" destId="{52865177-76ED-4CE8-9B1C-0F0192536114}" srcOrd="0" destOrd="0" presId="urn:microsoft.com/office/officeart/2005/8/layout/process4"/>
    <dgm:cxn modelId="{B478EC6C-EB00-472E-8ED0-F88564AFB7A3}" type="presOf" srcId="{2A0C43D9-57D4-47E0-81D9-A430B52F965A}" destId="{8B98D1E0-0760-4838-905E-BCE1ABC6DD79}" srcOrd="0" destOrd="0" presId="urn:microsoft.com/office/officeart/2005/8/layout/process4"/>
    <dgm:cxn modelId="{9BEE6950-4F74-450E-A29B-172963A10636}" srcId="{EBC2BF92-845D-4CD4-9134-5340DD79B842}" destId="{F1FBD8A3-46C5-481F-9EF6-3118CFAAA012}" srcOrd="0" destOrd="0" parTransId="{A447D19E-B6F0-4388-991B-FFE18DB55ABB}" sibTransId="{492862DB-2FF5-4D80-8501-D6C0F598D596}"/>
    <dgm:cxn modelId="{C9C7AB53-008E-443F-9B2C-7592647AF874}" type="presOf" srcId="{07D3C599-CE8D-4502-84B0-A65A759A1FD5}" destId="{CAE3BE3B-0B71-4BE0-A31E-542056802000}" srcOrd="1" destOrd="0" presId="urn:microsoft.com/office/officeart/2005/8/layout/process4"/>
    <dgm:cxn modelId="{45961075-CFAA-42BA-B0C9-8DBE0D150A41}" type="presOf" srcId="{70A42D7A-94C8-4FC1-AEC4-47F3392AAEEE}" destId="{E1480CB0-DA4A-43AA-82DF-BF4F1B38F6E1}" srcOrd="0" destOrd="0" presId="urn:microsoft.com/office/officeart/2005/8/layout/process4"/>
    <dgm:cxn modelId="{F0C83976-3CA5-4611-8252-3E9E2154C565}" type="presOf" srcId="{1042B30D-B116-4308-B632-730308F42E3A}" destId="{E06D3CE6-BD04-4368-A1A5-1AAE32F2FF8D}" srcOrd="1" destOrd="0" presId="urn:microsoft.com/office/officeart/2005/8/layout/process4"/>
    <dgm:cxn modelId="{44517F56-FAC2-4104-9FBA-D871A98C3185}" srcId="{652A8D75-8A22-435A-8BDF-D3977AF8BBE3}" destId="{DCBC6934-9719-4661-97EC-AA830C080785}" srcOrd="1" destOrd="0" parTransId="{2DF48A35-DA46-47B7-9BE5-E498688FE5DF}" sibTransId="{42CB1F7F-9159-4E4C-8B8F-3E38DC8B53C7}"/>
    <dgm:cxn modelId="{5A88E479-9E9F-4313-899E-98693CDEECC3}" srcId="{EBC2BF92-845D-4CD4-9134-5340DD79B842}" destId="{870EF285-4D9A-47D4-B0F6-C3B5696EB854}" srcOrd="1" destOrd="0" parTransId="{E47D8562-03C2-4AFC-BA2D-2F3AD286E15B}" sibTransId="{79CE662E-F12E-40D7-93AA-65F05D063AAA}"/>
    <dgm:cxn modelId="{A949077C-EE46-4C22-B3E2-D4BE404A500D}" srcId="{84DC091D-C127-4ABD-ABD5-F31AB76AC5A2}" destId="{CE99E831-8F70-4F47-85A9-7F534B81B11F}" srcOrd="4" destOrd="0" parTransId="{27854B4D-5188-44DC-A357-93BCA3E87552}" sibTransId="{29A43AAB-5A86-408C-97DA-20EE89CFAB60}"/>
    <dgm:cxn modelId="{BE2D6B7E-BC4E-4213-A219-C11849A9374E}" type="presOf" srcId="{84DC091D-C127-4ABD-ABD5-F31AB76AC5A2}" destId="{39B27020-061C-45A6-A7F6-72D52CB73F77}" srcOrd="0" destOrd="0" presId="urn:microsoft.com/office/officeart/2005/8/layout/process4"/>
    <dgm:cxn modelId="{93833C8C-C1D6-40B5-B497-7BE2402EF742}" srcId="{CE99E831-8F70-4F47-85A9-7F534B81B11F}" destId="{A4C304CA-3A49-43C1-A141-75C23F21A01B}" srcOrd="1" destOrd="0" parTransId="{48D768FC-1330-40F7-B0E8-EF2679DC4FEA}" sibTransId="{5F4BB264-AA4D-4AF8-B782-B857E71B4FB8}"/>
    <dgm:cxn modelId="{8F0B1E8F-067D-402D-80A4-96594284700D}" type="presOf" srcId="{B4D07E81-CBCC-44A1-8037-CB31A3FBEB06}" destId="{6092C487-2089-43B5-B94F-D63DDF152955}" srcOrd="0" destOrd="0" presId="urn:microsoft.com/office/officeart/2005/8/layout/process4"/>
    <dgm:cxn modelId="{0296DE8F-0868-4E39-82BF-332FE3DE4164}" type="presOf" srcId="{6EE73D29-D9BE-48A1-A1A0-96CB0FEA855E}" destId="{7B8D3E79-7B67-47C2-89F5-B513F89E53CA}" srcOrd="0" destOrd="0" presId="urn:microsoft.com/office/officeart/2005/8/layout/process4"/>
    <dgm:cxn modelId="{78310097-80CF-49A0-B5FE-8BE565F306DF}" type="presOf" srcId="{1042B30D-B116-4308-B632-730308F42E3A}" destId="{DFE4ADC5-FA4B-4214-8CA3-A08C80890160}" srcOrd="0" destOrd="0" presId="urn:microsoft.com/office/officeart/2005/8/layout/process4"/>
    <dgm:cxn modelId="{80EADC9D-A047-4EDF-8662-33531EC1D48C}" type="presOf" srcId="{9825AB27-8007-498B-B964-4D0EFE13AA39}" destId="{06B6FEB1-8C40-4E61-9FF0-3751BCE20A56}" srcOrd="0" destOrd="0" presId="urn:microsoft.com/office/officeart/2005/8/layout/process4"/>
    <dgm:cxn modelId="{3D83279F-E362-4831-9975-90E6F11AEA42}" srcId="{2A0C43D9-57D4-47E0-81D9-A430B52F965A}" destId="{B4D07E81-CBCC-44A1-8037-CB31A3FBEB06}" srcOrd="0" destOrd="0" parTransId="{8C3881E8-2082-4C03-88C2-F9FE6B41241B}" sibTransId="{DC83E65A-4200-4B6B-A303-D6DEDC5C176A}"/>
    <dgm:cxn modelId="{2F8F78A4-A667-4510-BCE9-90671239EC3A}" srcId="{84DC091D-C127-4ABD-ABD5-F31AB76AC5A2}" destId="{652A8D75-8A22-435A-8BDF-D3977AF8BBE3}" srcOrd="3" destOrd="0" parTransId="{10F30973-84E1-403D-A2D9-48752EFC63C0}" sibTransId="{8AF525A4-8621-4BEC-A6A6-615EA8C5C72F}"/>
    <dgm:cxn modelId="{26A878A4-6145-4980-B2D4-84495A7248B8}" type="presOf" srcId="{EBC2BF92-845D-4CD4-9134-5340DD79B842}" destId="{209E4809-6B6B-4FF0-9610-6D2B8335FC3F}" srcOrd="0" destOrd="0" presId="urn:microsoft.com/office/officeart/2005/8/layout/process4"/>
    <dgm:cxn modelId="{F49CECA5-D63E-4BA0-9885-771CB32B1475}" srcId="{652A8D75-8A22-435A-8BDF-D3977AF8BBE3}" destId="{8454EDA4-770F-4790-A8CF-2E91F296A798}" srcOrd="2" destOrd="0" parTransId="{331438B6-F67B-4A40-94F7-04C11F4C07F7}" sibTransId="{171F0522-091F-4357-93D9-F7BE389A486E}"/>
    <dgm:cxn modelId="{91DE79A6-6338-48C6-ADB3-2A59257A24D4}" srcId="{2A0C43D9-57D4-47E0-81D9-A430B52F965A}" destId="{80123C6D-4135-49E6-B13D-509403A85D57}" srcOrd="1" destOrd="0" parTransId="{13CA941D-E2FF-4396-93D8-DCD83EEC283D}" sibTransId="{5C3DA5A1-CE9D-4904-8251-7BB7C7EE5EBF}"/>
    <dgm:cxn modelId="{723183A9-E8E9-46E1-AE45-00F2D7AB2313}" srcId="{84DC091D-C127-4ABD-ABD5-F31AB76AC5A2}" destId="{2A0C43D9-57D4-47E0-81D9-A430B52F965A}" srcOrd="1" destOrd="0" parTransId="{8070AD03-E591-4916-BE0A-C1CB1A4610CE}" sibTransId="{62E00383-F697-4B5A-9965-7DF401D9F64A}"/>
    <dgm:cxn modelId="{CC7EAEAB-E975-4B9C-9AF0-B0EC48F96CC7}" type="presOf" srcId="{8454EDA4-770F-4790-A8CF-2E91F296A798}" destId="{352DAA07-1750-4598-8F3B-7F75DF0B4943}" srcOrd="0" destOrd="0" presId="urn:microsoft.com/office/officeart/2005/8/layout/process4"/>
    <dgm:cxn modelId="{399E7EAD-029F-4ABA-B48B-B918C6ECEB39}" type="presOf" srcId="{2A0C43D9-57D4-47E0-81D9-A430B52F965A}" destId="{92DE4210-4728-490C-A5D1-69E1BAFB62DF}" srcOrd="1" destOrd="0" presId="urn:microsoft.com/office/officeart/2005/8/layout/process4"/>
    <dgm:cxn modelId="{A273A5B4-8DF8-4921-A027-D9CAD5EB6AC5}" srcId="{84DC091D-C127-4ABD-ABD5-F31AB76AC5A2}" destId="{23C9BD92-DBA2-4281-AB15-81E393D64C7D}" srcOrd="6" destOrd="0" parTransId="{78474C0E-5810-4054-9FEC-BAC888FD82E9}" sibTransId="{A9E200AA-FAE0-4C87-A39B-B9C522902708}"/>
    <dgm:cxn modelId="{E9E295B9-BF7C-45DA-9604-9DA3920C1551}" type="presOf" srcId="{23C9BD92-DBA2-4281-AB15-81E393D64C7D}" destId="{5BCE612A-54BE-4071-AB2B-DCA926E78DFD}" srcOrd="0" destOrd="0" presId="urn:microsoft.com/office/officeart/2005/8/layout/process4"/>
    <dgm:cxn modelId="{640DA1B9-6A0A-4574-9DB6-5C9C87F1B651}" type="presOf" srcId="{9E133EBF-2616-4AF9-B6D7-FA359BEA35F2}" destId="{E808EA78-5E11-4023-BC3F-44897BAE5914}" srcOrd="0" destOrd="0" presId="urn:microsoft.com/office/officeart/2005/8/layout/process4"/>
    <dgm:cxn modelId="{DFC911C3-217C-4A1C-B032-5F7DFAC43D68}" type="presOf" srcId="{A4C304CA-3A49-43C1-A141-75C23F21A01B}" destId="{227E396F-7C48-4701-83A6-110FE91789CC}" srcOrd="0" destOrd="0" presId="urn:microsoft.com/office/officeart/2005/8/layout/process4"/>
    <dgm:cxn modelId="{E54018C3-9921-4F4D-AE61-AD9A9767DCDB}" srcId="{84DC091D-C127-4ABD-ABD5-F31AB76AC5A2}" destId="{1042B30D-B116-4308-B632-730308F42E3A}" srcOrd="5" destOrd="0" parTransId="{150707C9-D001-4185-A575-F66FE1698111}" sibTransId="{076AC78E-61CD-47A6-A516-98ABDF171C24}"/>
    <dgm:cxn modelId="{6B844CC3-5CD9-4835-B626-B3EF3D0E4488}" srcId="{1042B30D-B116-4308-B632-730308F42E3A}" destId="{EBF27C7A-E96F-40B3-B355-45CDA01F165D}" srcOrd="2" destOrd="0" parTransId="{3A54A58B-7587-4D59-8B78-6DBDA3DAA097}" sibTransId="{75930109-40A5-4650-A1F3-CF27EA065C92}"/>
    <dgm:cxn modelId="{D771BFC4-BA11-4CCE-8FDE-A3020A1BBBE8}" srcId="{1042B30D-B116-4308-B632-730308F42E3A}" destId="{293D0F51-132E-40C3-A43A-E96C6C60AA1E}" srcOrd="1" destOrd="0" parTransId="{4F644AA7-2B21-42C0-9774-4AAF74DB8FD1}" sibTransId="{FFD965CC-9583-432C-8977-923C8425735E}"/>
    <dgm:cxn modelId="{52445BCB-F173-4EBF-ADF8-61E49933D2B0}" srcId="{2A0C43D9-57D4-47E0-81D9-A430B52F965A}" destId="{0CADAD09-7039-41AD-B864-B9FF59C15F91}" srcOrd="2" destOrd="0" parTransId="{029246F7-3EB8-4B67-8C78-A00CACA755F6}" sibTransId="{D593CC3D-867E-4857-865C-1CC8120DC1CE}"/>
    <dgm:cxn modelId="{2C0D70CE-4A17-4ECE-9A91-FC181D0A7E60}" srcId="{CE99E831-8F70-4F47-85A9-7F534B81B11F}" destId="{9825AB27-8007-498B-B964-4D0EFE13AA39}" srcOrd="2" destOrd="0" parTransId="{B48887C0-0014-4008-91C9-E11F4D54A2C9}" sibTransId="{F0CEFF85-0FC2-41C8-9473-28D741002407}"/>
    <dgm:cxn modelId="{F0F2A5D8-3455-438F-9FAF-BF5343623D1A}" type="presOf" srcId="{07D3C599-CE8D-4502-84B0-A65A759A1FD5}" destId="{6EFD0181-56A9-4E72-95E0-18455C7DCCB8}" srcOrd="0" destOrd="0" presId="urn:microsoft.com/office/officeart/2005/8/layout/process4"/>
    <dgm:cxn modelId="{164395DE-65E4-42B4-B91B-219C28FD1B37}" type="presOf" srcId="{F1FBD8A3-46C5-481F-9EF6-3118CFAAA012}" destId="{F45A2527-482F-43DA-85AC-A970D9C2569F}" srcOrd="0" destOrd="0" presId="urn:microsoft.com/office/officeart/2005/8/layout/process4"/>
    <dgm:cxn modelId="{46763DF2-9A51-4853-BCC9-258593CC659E}" srcId="{07D3C599-CE8D-4502-84B0-A65A759A1FD5}" destId="{9E133EBF-2616-4AF9-B6D7-FA359BEA35F2}" srcOrd="0" destOrd="0" parTransId="{F04D9E45-AE41-413F-A326-94ADDECC1154}" sibTransId="{5B5B259A-54C1-47BC-ABCC-098B61C5BED9}"/>
    <dgm:cxn modelId="{682188F4-02C3-4C8F-90FC-3038B2A87783}" srcId="{84DC091D-C127-4ABD-ABD5-F31AB76AC5A2}" destId="{07D3C599-CE8D-4502-84B0-A65A759A1FD5}" srcOrd="2" destOrd="0" parTransId="{6C81D0D0-7FB5-4742-8F7B-C12197FC81BF}" sibTransId="{1814F7B6-A139-4AFB-9688-5152A36FBE5A}"/>
    <dgm:cxn modelId="{A6F1C2F9-9CA0-4F12-A5C3-ADD6DEBF9E86}" srcId="{07D3C599-CE8D-4502-84B0-A65A759A1FD5}" destId="{70A42D7A-94C8-4FC1-AEC4-47F3392AAEEE}" srcOrd="1" destOrd="0" parTransId="{C7F87EC4-7D31-413A-A8B0-F178512D4DDB}" sibTransId="{1D0E6270-A922-46C8-B117-76E933FC2E4A}"/>
    <dgm:cxn modelId="{D25014FB-205A-404E-850E-980C3F523C4A}" type="presOf" srcId="{DCBC6934-9719-4661-97EC-AA830C080785}" destId="{E2A43C62-FAA4-4508-AEDE-37646670C2E6}" srcOrd="0" destOrd="0" presId="urn:microsoft.com/office/officeart/2005/8/layout/process4"/>
    <dgm:cxn modelId="{CAE69F4F-5CAB-4433-B200-8B610695F729}" type="presParOf" srcId="{39B27020-061C-45A6-A7F6-72D52CB73F77}" destId="{B1105D1E-4027-4F9D-B7D7-AF72FAD704DB}" srcOrd="0" destOrd="0" presId="urn:microsoft.com/office/officeart/2005/8/layout/process4"/>
    <dgm:cxn modelId="{EB2B66E9-A90D-454A-860F-93D3117D72A8}" type="presParOf" srcId="{B1105D1E-4027-4F9D-B7D7-AF72FAD704DB}" destId="{5BCE612A-54BE-4071-AB2B-DCA926E78DFD}" srcOrd="0" destOrd="0" presId="urn:microsoft.com/office/officeart/2005/8/layout/process4"/>
    <dgm:cxn modelId="{FD2BB32F-DDEE-4AD1-9912-C621980E779B}" type="presParOf" srcId="{39B27020-061C-45A6-A7F6-72D52CB73F77}" destId="{9BD59194-1710-406D-985B-AD4CCB5A6C20}" srcOrd="1" destOrd="0" presId="urn:microsoft.com/office/officeart/2005/8/layout/process4"/>
    <dgm:cxn modelId="{E844D42C-A3BB-433E-AFC0-1C55FACC26DB}" type="presParOf" srcId="{39B27020-061C-45A6-A7F6-72D52CB73F77}" destId="{2A6CD117-B893-4361-8B7C-2F0D946B5787}" srcOrd="2" destOrd="0" presId="urn:microsoft.com/office/officeart/2005/8/layout/process4"/>
    <dgm:cxn modelId="{8899D919-FA1E-4812-B325-3975739E57CF}" type="presParOf" srcId="{2A6CD117-B893-4361-8B7C-2F0D946B5787}" destId="{DFE4ADC5-FA4B-4214-8CA3-A08C80890160}" srcOrd="0" destOrd="0" presId="urn:microsoft.com/office/officeart/2005/8/layout/process4"/>
    <dgm:cxn modelId="{4B81C1E0-B7E6-4462-8776-556C5BACA609}" type="presParOf" srcId="{2A6CD117-B893-4361-8B7C-2F0D946B5787}" destId="{E06D3CE6-BD04-4368-A1A5-1AAE32F2FF8D}" srcOrd="1" destOrd="0" presId="urn:microsoft.com/office/officeart/2005/8/layout/process4"/>
    <dgm:cxn modelId="{2CA7C3E9-3E9C-4E51-AB5F-D7D7A9517EF6}" type="presParOf" srcId="{2A6CD117-B893-4361-8B7C-2F0D946B5787}" destId="{82CEEC96-0219-4DBE-B742-9300BFE45955}" srcOrd="2" destOrd="0" presId="urn:microsoft.com/office/officeart/2005/8/layout/process4"/>
    <dgm:cxn modelId="{B4EDC046-30C6-4798-9B87-C7C79407B812}" type="presParOf" srcId="{82CEEC96-0219-4DBE-B742-9300BFE45955}" destId="{F5BEEDEB-4EAC-4CDC-B9AA-B4F3FF85E21A}" srcOrd="0" destOrd="0" presId="urn:microsoft.com/office/officeart/2005/8/layout/process4"/>
    <dgm:cxn modelId="{F1D21586-59EC-477E-AE2F-660742905FB1}" type="presParOf" srcId="{82CEEC96-0219-4DBE-B742-9300BFE45955}" destId="{F822B760-60B7-48B6-84C8-7442EF99CE0D}" srcOrd="1" destOrd="0" presId="urn:microsoft.com/office/officeart/2005/8/layout/process4"/>
    <dgm:cxn modelId="{F904DC5F-1316-45AD-A31F-DA8AB58825C1}" type="presParOf" srcId="{82CEEC96-0219-4DBE-B742-9300BFE45955}" destId="{FFA3224D-859B-4F51-8BBC-3C294FEA5B6E}" srcOrd="2" destOrd="0" presId="urn:microsoft.com/office/officeart/2005/8/layout/process4"/>
    <dgm:cxn modelId="{10EB92CA-ACE0-463D-8181-382ED10BC410}" type="presParOf" srcId="{39B27020-061C-45A6-A7F6-72D52CB73F77}" destId="{F96E8BD8-14AF-4D06-AA7C-90694F7B8265}" srcOrd="3" destOrd="0" presId="urn:microsoft.com/office/officeart/2005/8/layout/process4"/>
    <dgm:cxn modelId="{4B29842D-17D6-4421-B831-87558BE6EC6F}" type="presParOf" srcId="{39B27020-061C-45A6-A7F6-72D52CB73F77}" destId="{B35D43B2-1E7A-4958-B9D5-4FB2E235BCBD}" srcOrd="4" destOrd="0" presId="urn:microsoft.com/office/officeart/2005/8/layout/process4"/>
    <dgm:cxn modelId="{79218578-2E86-475D-AD02-CCABA8982198}" type="presParOf" srcId="{B35D43B2-1E7A-4958-B9D5-4FB2E235BCBD}" destId="{61D30392-C172-4201-B8A2-C13ADC334E9F}" srcOrd="0" destOrd="0" presId="urn:microsoft.com/office/officeart/2005/8/layout/process4"/>
    <dgm:cxn modelId="{1AE32AAB-9019-4FE3-A6A5-21AEF19F5773}" type="presParOf" srcId="{B35D43B2-1E7A-4958-B9D5-4FB2E235BCBD}" destId="{077BB174-0372-4C03-AA6E-A11B72760D47}" srcOrd="1" destOrd="0" presId="urn:microsoft.com/office/officeart/2005/8/layout/process4"/>
    <dgm:cxn modelId="{95D0BB3D-B60D-4C2E-92DF-7237B1AA0123}" type="presParOf" srcId="{B35D43B2-1E7A-4958-B9D5-4FB2E235BCBD}" destId="{C418A446-EB3C-4342-B25C-06129B0A656E}" srcOrd="2" destOrd="0" presId="urn:microsoft.com/office/officeart/2005/8/layout/process4"/>
    <dgm:cxn modelId="{9DC4DAC5-2F43-4E26-A34F-8F9C3C2EF0AF}" type="presParOf" srcId="{C418A446-EB3C-4342-B25C-06129B0A656E}" destId="{187251BD-48A5-4D94-8AEE-41A0EFC3888F}" srcOrd="0" destOrd="0" presId="urn:microsoft.com/office/officeart/2005/8/layout/process4"/>
    <dgm:cxn modelId="{F5160A2D-B2A2-41D6-B2B3-7CED3DD60940}" type="presParOf" srcId="{C418A446-EB3C-4342-B25C-06129B0A656E}" destId="{227E396F-7C48-4701-83A6-110FE91789CC}" srcOrd="1" destOrd="0" presId="urn:microsoft.com/office/officeart/2005/8/layout/process4"/>
    <dgm:cxn modelId="{722FBAC0-E785-4082-871F-5DCB20E2F4B4}" type="presParOf" srcId="{C418A446-EB3C-4342-B25C-06129B0A656E}" destId="{06B6FEB1-8C40-4E61-9FF0-3751BCE20A56}" srcOrd="2" destOrd="0" presId="urn:microsoft.com/office/officeart/2005/8/layout/process4"/>
    <dgm:cxn modelId="{A32F5CF2-88A9-4876-924E-F4D44A72AF09}" type="presParOf" srcId="{39B27020-061C-45A6-A7F6-72D52CB73F77}" destId="{68C5C8DB-E03C-45B7-B0A0-DA553EDFA707}" srcOrd="5" destOrd="0" presId="urn:microsoft.com/office/officeart/2005/8/layout/process4"/>
    <dgm:cxn modelId="{DE95B891-3EAB-4592-B7C6-D5D444DBA289}" type="presParOf" srcId="{39B27020-061C-45A6-A7F6-72D52CB73F77}" destId="{F7A9B188-D312-4B08-BEE7-D65F60868D1F}" srcOrd="6" destOrd="0" presId="urn:microsoft.com/office/officeart/2005/8/layout/process4"/>
    <dgm:cxn modelId="{C3C311D9-4110-4BCA-B9D7-4E2F9F642DEA}" type="presParOf" srcId="{F7A9B188-D312-4B08-BEE7-D65F60868D1F}" destId="{A6D4D462-3759-40CE-9322-80DA9E4C90F7}" srcOrd="0" destOrd="0" presId="urn:microsoft.com/office/officeart/2005/8/layout/process4"/>
    <dgm:cxn modelId="{C8D32666-6FA9-4BD4-8A71-EB501043D2A4}" type="presParOf" srcId="{F7A9B188-D312-4B08-BEE7-D65F60868D1F}" destId="{BBA3695C-7DA7-46B1-A71C-9C4879762C6B}" srcOrd="1" destOrd="0" presId="urn:microsoft.com/office/officeart/2005/8/layout/process4"/>
    <dgm:cxn modelId="{30D433E5-53FB-4C87-BCE2-0522F28B2605}" type="presParOf" srcId="{F7A9B188-D312-4B08-BEE7-D65F60868D1F}" destId="{9F6F5911-9E4E-4CE8-9960-785D565030BE}" srcOrd="2" destOrd="0" presId="urn:microsoft.com/office/officeart/2005/8/layout/process4"/>
    <dgm:cxn modelId="{0F8AB060-7A88-48A8-8925-9084C59234F1}" type="presParOf" srcId="{9F6F5911-9E4E-4CE8-9960-785D565030BE}" destId="{7B8D3E79-7B67-47C2-89F5-B513F89E53CA}" srcOrd="0" destOrd="0" presId="urn:microsoft.com/office/officeart/2005/8/layout/process4"/>
    <dgm:cxn modelId="{CEC27782-9523-4D86-9F77-B521479C6DD0}" type="presParOf" srcId="{9F6F5911-9E4E-4CE8-9960-785D565030BE}" destId="{E2A43C62-FAA4-4508-AEDE-37646670C2E6}" srcOrd="1" destOrd="0" presId="urn:microsoft.com/office/officeart/2005/8/layout/process4"/>
    <dgm:cxn modelId="{CA874339-6F34-45F8-9FE4-19CFE093BAEF}" type="presParOf" srcId="{9F6F5911-9E4E-4CE8-9960-785D565030BE}" destId="{352DAA07-1750-4598-8F3B-7F75DF0B4943}" srcOrd="2" destOrd="0" presId="urn:microsoft.com/office/officeart/2005/8/layout/process4"/>
    <dgm:cxn modelId="{27772CD9-6CDB-4964-85D0-51429D4C4511}" type="presParOf" srcId="{9F6F5911-9E4E-4CE8-9960-785D565030BE}" destId="{922058EF-41C9-44DF-B05A-BC069E4DC401}" srcOrd="3" destOrd="0" presId="urn:microsoft.com/office/officeart/2005/8/layout/process4"/>
    <dgm:cxn modelId="{C5777C22-DF54-49DE-B71C-E9F1F957C38C}" type="presParOf" srcId="{39B27020-061C-45A6-A7F6-72D52CB73F77}" destId="{28F3CB9F-3D44-4712-A766-ADA104F05D5C}" srcOrd="7" destOrd="0" presId="urn:microsoft.com/office/officeart/2005/8/layout/process4"/>
    <dgm:cxn modelId="{2B7F114F-1510-475A-B9D0-8219ED4ACCDC}" type="presParOf" srcId="{39B27020-061C-45A6-A7F6-72D52CB73F77}" destId="{70917D22-FE3E-45C6-8ECE-85DFB07795EA}" srcOrd="8" destOrd="0" presId="urn:microsoft.com/office/officeart/2005/8/layout/process4"/>
    <dgm:cxn modelId="{E3604C57-8D37-42B9-B6A5-624C819968BA}" type="presParOf" srcId="{70917D22-FE3E-45C6-8ECE-85DFB07795EA}" destId="{6EFD0181-56A9-4E72-95E0-18455C7DCCB8}" srcOrd="0" destOrd="0" presId="urn:microsoft.com/office/officeart/2005/8/layout/process4"/>
    <dgm:cxn modelId="{024D15D9-C3B7-49B4-B25F-AD3C8C5167C1}" type="presParOf" srcId="{70917D22-FE3E-45C6-8ECE-85DFB07795EA}" destId="{CAE3BE3B-0B71-4BE0-A31E-542056802000}" srcOrd="1" destOrd="0" presId="urn:microsoft.com/office/officeart/2005/8/layout/process4"/>
    <dgm:cxn modelId="{E91F7C64-56DA-4BB9-B457-EE89E1EC15CC}" type="presParOf" srcId="{70917D22-FE3E-45C6-8ECE-85DFB07795EA}" destId="{A698DC6A-DAAB-4A1D-9A80-988D8982A9AE}" srcOrd="2" destOrd="0" presId="urn:microsoft.com/office/officeart/2005/8/layout/process4"/>
    <dgm:cxn modelId="{297C23AA-9FE9-4D5E-A7A2-8F5EBBC73F1B}" type="presParOf" srcId="{A698DC6A-DAAB-4A1D-9A80-988D8982A9AE}" destId="{E808EA78-5E11-4023-BC3F-44897BAE5914}" srcOrd="0" destOrd="0" presId="urn:microsoft.com/office/officeart/2005/8/layout/process4"/>
    <dgm:cxn modelId="{87AB4002-A883-45EE-B710-1B2E29595232}" type="presParOf" srcId="{A698DC6A-DAAB-4A1D-9A80-988D8982A9AE}" destId="{E1480CB0-DA4A-43AA-82DF-BF4F1B38F6E1}" srcOrd="1" destOrd="0" presId="urn:microsoft.com/office/officeart/2005/8/layout/process4"/>
    <dgm:cxn modelId="{6BF80745-F741-4320-AF7D-376F3EFA1448}" type="presParOf" srcId="{39B27020-061C-45A6-A7F6-72D52CB73F77}" destId="{7E312C94-A88A-4FB9-B434-5928CDF2B43B}" srcOrd="9" destOrd="0" presId="urn:microsoft.com/office/officeart/2005/8/layout/process4"/>
    <dgm:cxn modelId="{D3FD2DBA-56DA-4832-A298-C9EF29E3E248}" type="presParOf" srcId="{39B27020-061C-45A6-A7F6-72D52CB73F77}" destId="{50C371A1-E9A7-49CF-BA61-6503815A882D}" srcOrd="10" destOrd="0" presId="urn:microsoft.com/office/officeart/2005/8/layout/process4"/>
    <dgm:cxn modelId="{0BFCE53B-814C-4A36-96EE-28225DC6EBE3}" type="presParOf" srcId="{50C371A1-E9A7-49CF-BA61-6503815A882D}" destId="{8B98D1E0-0760-4838-905E-BCE1ABC6DD79}" srcOrd="0" destOrd="0" presId="urn:microsoft.com/office/officeart/2005/8/layout/process4"/>
    <dgm:cxn modelId="{B3F2AB04-2F9C-4961-817F-7542351E497B}" type="presParOf" srcId="{50C371A1-E9A7-49CF-BA61-6503815A882D}" destId="{92DE4210-4728-490C-A5D1-69E1BAFB62DF}" srcOrd="1" destOrd="0" presId="urn:microsoft.com/office/officeart/2005/8/layout/process4"/>
    <dgm:cxn modelId="{1AA59389-5F3B-468A-9F11-4A3C3B937B31}" type="presParOf" srcId="{50C371A1-E9A7-49CF-BA61-6503815A882D}" destId="{7B4657F2-42A5-4863-AB2D-54F319A623C8}" srcOrd="2" destOrd="0" presId="urn:microsoft.com/office/officeart/2005/8/layout/process4"/>
    <dgm:cxn modelId="{C9B28128-A191-4806-89F8-201D0BBACDA2}" type="presParOf" srcId="{7B4657F2-42A5-4863-AB2D-54F319A623C8}" destId="{6092C487-2089-43B5-B94F-D63DDF152955}" srcOrd="0" destOrd="0" presId="urn:microsoft.com/office/officeart/2005/8/layout/process4"/>
    <dgm:cxn modelId="{7E67A8AD-BE46-421B-9DE4-8310AFA0ACD3}" type="presParOf" srcId="{7B4657F2-42A5-4863-AB2D-54F319A623C8}" destId="{2BE41511-BBFE-408B-9712-94702F603522}" srcOrd="1" destOrd="0" presId="urn:microsoft.com/office/officeart/2005/8/layout/process4"/>
    <dgm:cxn modelId="{0FE110D0-A4E7-409D-990A-FE401844D7C7}" type="presParOf" srcId="{7B4657F2-42A5-4863-AB2D-54F319A623C8}" destId="{93C685CA-A755-4F7E-8F3D-F05BD27C2197}" srcOrd="2" destOrd="0" presId="urn:microsoft.com/office/officeart/2005/8/layout/process4"/>
    <dgm:cxn modelId="{B04B453B-AB9B-4BF1-B52C-8653AD795D7E}" type="presParOf" srcId="{39B27020-061C-45A6-A7F6-72D52CB73F77}" destId="{62F10C8A-4ECD-4D21-8849-A83C6F53180F}" srcOrd="11" destOrd="0" presId="urn:microsoft.com/office/officeart/2005/8/layout/process4"/>
    <dgm:cxn modelId="{25945460-5C4E-4340-87B2-9686F8A1576F}" type="presParOf" srcId="{39B27020-061C-45A6-A7F6-72D52CB73F77}" destId="{5535C4D5-7901-4CE0-9BAC-CF9B0A4D1A20}" srcOrd="12" destOrd="0" presId="urn:microsoft.com/office/officeart/2005/8/layout/process4"/>
    <dgm:cxn modelId="{9DAF3482-3AC4-4C72-9B53-4271127FCEA6}" type="presParOf" srcId="{5535C4D5-7901-4CE0-9BAC-CF9B0A4D1A20}" destId="{209E4809-6B6B-4FF0-9610-6D2B8335FC3F}" srcOrd="0" destOrd="0" presId="urn:microsoft.com/office/officeart/2005/8/layout/process4"/>
    <dgm:cxn modelId="{306A5987-B454-44F9-897A-309B9810590C}" type="presParOf" srcId="{5535C4D5-7901-4CE0-9BAC-CF9B0A4D1A20}" destId="{9F565CF8-B286-44CE-954E-487827C93A5E}" srcOrd="1" destOrd="0" presId="urn:microsoft.com/office/officeart/2005/8/layout/process4"/>
    <dgm:cxn modelId="{F0CBD61F-594A-474A-ADFF-243B180B2686}" type="presParOf" srcId="{5535C4D5-7901-4CE0-9BAC-CF9B0A4D1A20}" destId="{9C0B74D4-95E0-4807-B463-328CF14B3676}" srcOrd="2" destOrd="0" presId="urn:microsoft.com/office/officeart/2005/8/layout/process4"/>
    <dgm:cxn modelId="{0107017F-C11B-49C3-8BA6-0EADDCDF825E}" type="presParOf" srcId="{9C0B74D4-95E0-4807-B463-328CF14B3676}" destId="{F45A2527-482F-43DA-85AC-A970D9C2569F}" srcOrd="0" destOrd="0" presId="urn:microsoft.com/office/officeart/2005/8/layout/process4"/>
    <dgm:cxn modelId="{133355A8-8927-4E01-8C08-52F3EAF67B65}" type="presParOf" srcId="{9C0B74D4-95E0-4807-B463-328CF14B3676}" destId="{CEE99815-8B7A-46E3-8E32-E0641B9BC85C}" srcOrd="1" destOrd="0" presId="urn:microsoft.com/office/officeart/2005/8/layout/process4"/>
    <dgm:cxn modelId="{740921CB-BBA5-45A4-90F4-35CF31DE84AD}" type="presParOf" srcId="{9C0B74D4-95E0-4807-B463-328CF14B3676}" destId="{52865177-76ED-4CE8-9B1C-0F0192536114}" srcOrd="2" destOrd="0" presId="urn:microsoft.com/office/officeart/2005/8/layout/process4"/>
    <dgm:cxn modelId="{DDD98FA3-2CF3-4DEC-B361-3381B703EB6E}" type="presParOf" srcId="{9C0B74D4-95E0-4807-B463-328CF14B3676}" destId="{FB296E50-97C4-416A-8A44-B605C993ECBF}" srcOrd="3"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953CAE-40EC-4F68-B97F-BB47D63D86E6}"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fr-CH"/>
        </a:p>
      </dgm:t>
    </dgm:pt>
    <dgm:pt modelId="{B91DFD42-B2E5-4C4D-9450-714E4736C6A4}">
      <dgm:prSet phldrT="[Texte]" custT="1"/>
      <dgm:spPr>
        <a:solidFill>
          <a:srgbClr val="9A87C0"/>
        </a:solidFill>
      </dgm:spPr>
      <dgm:t>
        <a:bodyPr/>
        <a:lstStyle/>
        <a:p>
          <a:r>
            <a:rPr lang="fr-CH" sz="1400" dirty="0"/>
            <a:t>Pratiques pédagogiques universelles</a:t>
          </a:r>
        </a:p>
      </dgm:t>
    </dgm:pt>
    <dgm:pt modelId="{21EFD37D-BAFC-49F2-86BF-5614DF8ED5C2}" type="parTrans" cxnId="{48C82FC5-16EB-48D1-8618-97A402B50519}">
      <dgm:prSet/>
      <dgm:spPr/>
      <dgm:t>
        <a:bodyPr/>
        <a:lstStyle/>
        <a:p>
          <a:endParaRPr lang="fr-CH"/>
        </a:p>
      </dgm:t>
    </dgm:pt>
    <dgm:pt modelId="{1F68D0FA-FACE-40CA-924B-827ABBC2F5D3}" type="sibTrans" cxnId="{48C82FC5-16EB-48D1-8618-97A402B50519}">
      <dgm:prSet/>
      <dgm:spPr/>
      <dgm:t>
        <a:bodyPr/>
        <a:lstStyle/>
        <a:p>
          <a:endParaRPr lang="fr-CH"/>
        </a:p>
      </dgm:t>
    </dgm:pt>
    <dgm:pt modelId="{78569A92-94E6-4E65-8BC5-6E07DA005D96}">
      <dgm:prSet phldrT="[Texte]" custT="1"/>
      <dgm:spPr>
        <a:solidFill>
          <a:srgbClr val="9A87C0">
            <a:alpha val="45429"/>
          </a:srgbClr>
        </a:solidFill>
      </dgm:spPr>
      <dgm:t>
        <a:bodyPr/>
        <a:lstStyle/>
        <a:p>
          <a:r>
            <a:rPr lang="fr-CH" sz="1000"/>
            <a:t>Porter un effort principal sur le renforcement du travail d'équipe dans un souci de cohésion, de cohérence et d'efficacité</a:t>
          </a:r>
        </a:p>
      </dgm:t>
    </dgm:pt>
    <dgm:pt modelId="{EFE77DD1-E62F-4749-9384-9A35AB698E4C}" type="parTrans" cxnId="{58251C4B-80D3-4EE1-8A94-576081824426}">
      <dgm:prSet/>
      <dgm:spPr/>
      <dgm:t>
        <a:bodyPr/>
        <a:lstStyle/>
        <a:p>
          <a:endParaRPr lang="fr-CH"/>
        </a:p>
      </dgm:t>
    </dgm:pt>
    <dgm:pt modelId="{0811ABA5-B73D-4D2D-AAFE-205174C217E5}" type="sibTrans" cxnId="{58251C4B-80D3-4EE1-8A94-576081824426}">
      <dgm:prSet/>
      <dgm:spPr/>
      <dgm:t>
        <a:bodyPr/>
        <a:lstStyle/>
        <a:p>
          <a:endParaRPr lang="fr-CH"/>
        </a:p>
      </dgm:t>
    </dgm:pt>
    <dgm:pt modelId="{E7A1973E-06FE-4992-882A-9348769375A8}">
      <dgm:prSet phldrT="[Texte]" custT="1"/>
      <dgm:spPr>
        <a:solidFill>
          <a:srgbClr val="9A87C0">
            <a:alpha val="45429"/>
          </a:srgbClr>
        </a:solidFill>
      </dgm:spPr>
      <dgm:t>
        <a:bodyPr/>
        <a:lstStyle/>
        <a:p>
          <a:r>
            <a:rPr lang="fr-CH" sz="1000" dirty="0"/>
            <a:t>Encourager à tous les niveaux les échanges de pratiques</a:t>
          </a:r>
        </a:p>
      </dgm:t>
    </dgm:pt>
    <dgm:pt modelId="{2846421D-0185-447C-B22C-F8613DF1FF8E}" type="parTrans" cxnId="{B9D4C81F-CF96-4642-B74A-362E323A0D53}">
      <dgm:prSet/>
      <dgm:spPr/>
      <dgm:t>
        <a:bodyPr/>
        <a:lstStyle/>
        <a:p>
          <a:endParaRPr lang="fr-CH"/>
        </a:p>
      </dgm:t>
    </dgm:pt>
    <dgm:pt modelId="{3622ABB3-8E8B-4C70-B329-049BC8E51EFB}" type="sibTrans" cxnId="{B9D4C81F-CF96-4642-B74A-362E323A0D53}">
      <dgm:prSet/>
      <dgm:spPr/>
      <dgm:t>
        <a:bodyPr/>
        <a:lstStyle/>
        <a:p>
          <a:endParaRPr lang="fr-CH"/>
        </a:p>
      </dgm:t>
    </dgm:pt>
    <dgm:pt modelId="{552D4FE7-6554-49FC-8AB7-A63A6078E4DE}">
      <dgm:prSet phldrT="[Texte]" custT="1"/>
      <dgm:spPr>
        <a:solidFill>
          <a:srgbClr val="6383A8"/>
        </a:solidFill>
      </dgm:spPr>
      <dgm:t>
        <a:bodyPr/>
        <a:lstStyle/>
        <a:p>
          <a:r>
            <a:rPr lang="fr-CH" sz="1400"/>
            <a:t>Communication</a:t>
          </a:r>
        </a:p>
      </dgm:t>
    </dgm:pt>
    <dgm:pt modelId="{D522DAC5-CBC3-4677-8F2A-5D9F9B43161B}" type="parTrans" cxnId="{9C1F023F-8D49-4F90-9A68-109F7ED7EAD2}">
      <dgm:prSet/>
      <dgm:spPr/>
      <dgm:t>
        <a:bodyPr/>
        <a:lstStyle/>
        <a:p>
          <a:endParaRPr lang="fr-CH"/>
        </a:p>
      </dgm:t>
    </dgm:pt>
    <dgm:pt modelId="{0D99A33D-7797-4707-824A-94C983B57610}" type="sibTrans" cxnId="{9C1F023F-8D49-4F90-9A68-109F7ED7EAD2}">
      <dgm:prSet/>
      <dgm:spPr/>
      <dgm:t>
        <a:bodyPr/>
        <a:lstStyle/>
        <a:p>
          <a:endParaRPr lang="fr-CH"/>
        </a:p>
      </dgm:t>
    </dgm:pt>
    <dgm:pt modelId="{410F2DD3-1C0B-461D-950B-60037DEFFD1F}">
      <dgm:prSet phldrT="[Texte]" custT="1"/>
      <dgm:spPr>
        <a:solidFill>
          <a:srgbClr val="6383A8">
            <a:alpha val="52038"/>
          </a:srgbClr>
        </a:solidFill>
      </dgm:spPr>
      <dgm:t>
        <a:bodyPr/>
        <a:lstStyle/>
        <a:p>
          <a:r>
            <a:rPr lang="fr-CH" sz="1000"/>
            <a:t>Présenter le concept aux différents publics</a:t>
          </a:r>
        </a:p>
      </dgm:t>
    </dgm:pt>
    <dgm:pt modelId="{83F23DBF-8FF5-4E46-A257-35C4DE6D65CB}" type="parTrans" cxnId="{35536028-7FCC-488C-B212-DBB2F97F8BF1}">
      <dgm:prSet/>
      <dgm:spPr/>
      <dgm:t>
        <a:bodyPr/>
        <a:lstStyle/>
        <a:p>
          <a:endParaRPr lang="fr-CH"/>
        </a:p>
      </dgm:t>
    </dgm:pt>
    <dgm:pt modelId="{05D4415F-1D17-4367-B4AF-B6A2BB32CA74}" type="sibTrans" cxnId="{35536028-7FCC-488C-B212-DBB2F97F8BF1}">
      <dgm:prSet/>
      <dgm:spPr/>
      <dgm:t>
        <a:bodyPr/>
        <a:lstStyle/>
        <a:p>
          <a:endParaRPr lang="fr-CH"/>
        </a:p>
      </dgm:t>
    </dgm:pt>
    <dgm:pt modelId="{6D4E8F44-D3BC-4B82-A148-1C292D3E0EE7}">
      <dgm:prSet phldrT="[Texte]" custT="1"/>
      <dgm:spPr>
        <a:solidFill>
          <a:srgbClr val="6383A8">
            <a:alpha val="52038"/>
          </a:srgbClr>
        </a:solidFill>
      </dgm:spPr>
      <dgm:t>
        <a:bodyPr/>
        <a:lstStyle/>
        <a:p>
          <a:r>
            <a:rPr lang="fr-CH" sz="1000"/>
            <a:t>Exploiter dans le cadre professionnel les outils et les canaux de communication adéquats</a:t>
          </a:r>
        </a:p>
      </dgm:t>
    </dgm:pt>
    <dgm:pt modelId="{411D9EE5-EB28-49C3-8586-E3281F6CD3DF}" type="parTrans" cxnId="{C3463A89-5AF9-425D-8813-BA08E583A3DC}">
      <dgm:prSet/>
      <dgm:spPr/>
      <dgm:t>
        <a:bodyPr/>
        <a:lstStyle/>
        <a:p>
          <a:endParaRPr lang="fr-CH"/>
        </a:p>
      </dgm:t>
    </dgm:pt>
    <dgm:pt modelId="{091221D7-D4D8-48AA-9B9C-FDBD60199486}" type="sibTrans" cxnId="{C3463A89-5AF9-425D-8813-BA08E583A3DC}">
      <dgm:prSet/>
      <dgm:spPr/>
      <dgm:t>
        <a:bodyPr/>
        <a:lstStyle/>
        <a:p>
          <a:endParaRPr lang="fr-CH"/>
        </a:p>
      </dgm:t>
    </dgm:pt>
    <dgm:pt modelId="{59DFF190-C9F4-4BA5-AA65-20D1D6535C5F}">
      <dgm:prSet phldrT="[Texte]" custT="1"/>
      <dgm:spPr>
        <a:solidFill>
          <a:srgbClr val="9A87C0">
            <a:alpha val="45429"/>
          </a:srgbClr>
        </a:solidFill>
      </dgm:spPr>
      <dgm:t>
        <a:bodyPr/>
        <a:lstStyle/>
        <a:p>
          <a:r>
            <a:rPr lang="fr-CH" sz="1000"/>
            <a:t>Offrir un accompagnement qualitatif dans le développement professionnel</a:t>
          </a:r>
        </a:p>
      </dgm:t>
    </dgm:pt>
    <dgm:pt modelId="{EE00F8C5-9C94-4FB3-A9DF-5084F7822E65}" type="parTrans" cxnId="{1FAF405B-90B1-4566-B334-063DD969680A}">
      <dgm:prSet/>
      <dgm:spPr/>
      <dgm:t>
        <a:bodyPr/>
        <a:lstStyle/>
        <a:p>
          <a:endParaRPr lang="fr-CH"/>
        </a:p>
      </dgm:t>
    </dgm:pt>
    <dgm:pt modelId="{8765355C-BD40-42CD-9A88-712B2E8DDB80}" type="sibTrans" cxnId="{1FAF405B-90B1-4566-B334-063DD969680A}">
      <dgm:prSet/>
      <dgm:spPr/>
      <dgm:t>
        <a:bodyPr/>
        <a:lstStyle/>
        <a:p>
          <a:endParaRPr lang="fr-CH"/>
        </a:p>
      </dgm:t>
    </dgm:pt>
    <dgm:pt modelId="{6E5D5857-2A3E-4FEB-A9DD-4CACCBC54A6C}">
      <dgm:prSet phldrT="[Texte]" custT="1"/>
      <dgm:spPr>
        <a:solidFill>
          <a:srgbClr val="9A87C0">
            <a:alpha val="45429"/>
          </a:srgbClr>
        </a:solidFill>
      </dgm:spPr>
      <dgm:t>
        <a:bodyPr/>
        <a:lstStyle/>
        <a:p>
          <a:r>
            <a:rPr lang="fr-CH" sz="1000"/>
            <a:t>Créer un environnement de travail favorable à la réussite de toutes et de tous les élèves, en veillant tout particulièrement à la gestion de classe et à la différenciation</a:t>
          </a:r>
        </a:p>
      </dgm:t>
    </dgm:pt>
    <dgm:pt modelId="{F9786FCA-D857-4804-94BA-261D3C34C294}" type="parTrans" cxnId="{1A5A8547-700B-4B52-8EB8-74B9C4B392D4}">
      <dgm:prSet/>
      <dgm:spPr/>
      <dgm:t>
        <a:bodyPr/>
        <a:lstStyle/>
        <a:p>
          <a:endParaRPr lang="fr-CH"/>
        </a:p>
      </dgm:t>
    </dgm:pt>
    <dgm:pt modelId="{73782DEA-C24B-49A3-9A0F-0BB9F4ECF286}" type="sibTrans" cxnId="{1A5A8547-700B-4B52-8EB8-74B9C4B392D4}">
      <dgm:prSet/>
      <dgm:spPr/>
      <dgm:t>
        <a:bodyPr/>
        <a:lstStyle/>
        <a:p>
          <a:endParaRPr lang="fr-CH"/>
        </a:p>
      </dgm:t>
    </dgm:pt>
    <dgm:pt modelId="{5F7B651F-F6DA-49D9-AB2E-F4E9CBCC3840}">
      <dgm:prSet phldrT="[Texte]" custT="1"/>
      <dgm:spPr>
        <a:solidFill>
          <a:srgbClr val="6383A8">
            <a:alpha val="52038"/>
          </a:srgbClr>
        </a:solidFill>
      </dgm:spPr>
      <dgm:t>
        <a:bodyPr/>
        <a:lstStyle/>
        <a:p>
          <a:r>
            <a:rPr lang="fr-CH" sz="1000"/>
            <a:t>Mettre en valeur à tous les niveaux les réussites individuelles et collectives</a:t>
          </a:r>
        </a:p>
      </dgm:t>
    </dgm:pt>
    <dgm:pt modelId="{BF20252A-3CA8-4CFE-A893-4215CD9F02FC}" type="parTrans" cxnId="{66749EAF-BEA9-4BD9-A6C4-D315C2C9AEC7}">
      <dgm:prSet/>
      <dgm:spPr/>
      <dgm:t>
        <a:bodyPr/>
        <a:lstStyle/>
        <a:p>
          <a:endParaRPr lang="fr-CH"/>
        </a:p>
      </dgm:t>
    </dgm:pt>
    <dgm:pt modelId="{328F605A-FD20-4BAD-A9A3-5FF76E029FA8}" type="sibTrans" cxnId="{66749EAF-BEA9-4BD9-A6C4-D315C2C9AEC7}">
      <dgm:prSet/>
      <dgm:spPr/>
      <dgm:t>
        <a:bodyPr/>
        <a:lstStyle/>
        <a:p>
          <a:endParaRPr lang="fr-CH"/>
        </a:p>
      </dgm:t>
    </dgm:pt>
    <dgm:pt modelId="{C0B8245C-B12E-41E5-A968-67033E72799B}">
      <dgm:prSet phldrT="[Texte]" custT="1"/>
      <dgm:spPr>
        <a:solidFill>
          <a:srgbClr val="42979F"/>
        </a:solidFill>
      </dgm:spPr>
      <dgm:t>
        <a:bodyPr/>
        <a:lstStyle/>
        <a:p>
          <a:r>
            <a:rPr lang="fr-CH" sz="1400"/>
            <a:t>Prestations</a:t>
          </a:r>
        </a:p>
      </dgm:t>
    </dgm:pt>
    <dgm:pt modelId="{B34C5CC2-94B9-4C4F-8EFA-C86CD26191A4}" type="parTrans" cxnId="{590A378C-0C01-4C0E-B2ED-8F58CA1F1BE6}">
      <dgm:prSet/>
      <dgm:spPr/>
      <dgm:t>
        <a:bodyPr/>
        <a:lstStyle/>
        <a:p>
          <a:endParaRPr lang="fr-CH"/>
        </a:p>
      </dgm:t>
    </dgm:pt>
    <dgm:pt modelId="{931A5281-1EF1-4A8B-853C-BF6D96902935}" type="sibTrans" cxnId="{590A378C-0C01-4C0E-B2ED-8F58CA1F1BE6}">
      <dgm:prSet/>
      <dgm:spPr/>
      <dgm:t>
        <a:bodyPr/>
        <a:lstStyle/>
        <a:p>
          <a:endParaRPr lang="fr-CH"/>
        </a:p>
      </dgm:t>
    </dgm:pt>
    <dgm:pt modelId="{2542AA1B-B497-44DA-9276-B1D79B18F884}">
      <dgm:prSet phldrT="[Texte]" custT="1"/>
      <dgm:spPr>
        <a:solidFill>
          <a:srgbClr val="7FC1D3"/>
        </a:solidFill>
      </dgm:spPr>
      <dgm:t>
        <a:bodyPr/>
        <a:lstStyle/>
        <a:p>
          <a:r>
            <a:rPr lang="fr-CH" sz="1400"/>
            <a:t>Prévention</a:t>
          </a:r>
        </a:p>
      </dgm:t>
    </dgm:pt>
    <dgm:pt modelId="{E0DA5B23-86EA-4070-9115-C47240B0FADC}" type="parTrans" cxnId="{B1F94068-5EDA-4DF8-8407-3D38235E12E6}">
      <dgm:prSet/>
      <dgm:spPr/>
      <dgm:t>
        <a:bodyPr/>
        <a:lstStyle/>
        <a:p>
          <a:endParaRPr lang="fr-CH"/>
        </a:p>
      </dgm:t>
    </dgm:pt>
    <dgm:pt modelId="{7CB28E57-08DE-45E0-94E0-3E320E5000D7}" type="sibTrans" cxnId="{B1F94068-5EDA-4DF8-8407-3D38235E12E6}">
      <dgm:prSet/>
      <dgm:spPr/>
      <dgm:t>
        <a:bodyPr/>
        <a:lstStyle/>
        <a:p>
          <a:endParaRPr lang="fr-CH"/>
        </a:p>
      </dgm:t>
    </dgm:pt>
    <dgm:pt modelId="{4F6FAD75-660F-465D-954F-0512BE72BD2A}">
      <dgm:prSet phldrT="[Texte]" custT="1"/>
      <dgm:spPr>
        <a:solidFill>
          <a:srgbClr val="42979F">
            <a:alpha val="36437"/>
          </a:srgbClr>
        </a:solidFill>
      </dgm:spPr>
      <dgm:t>
        <a:bodyPr/>
        <a:lstStyle/>
        <a:p>
          <a:r>
            <a:rPr lang="fr-CH" sz="1000"/>
            <a:t>S'approprier les processus établis et maitriser les outils fournis</a:t>
          </a:r>
        </a:p>
      </dgm:t>
    </dgm:pt>
    <dgm:pt modelId="{46EC1D38-62E2-4286-A4C2-164110CD2A0F}" type="parTrans" cxnId="{EEE686A2-138E-4527-B121-F5337FE74437}">
      <dgm:prSet/>
      <dgm:spPr/>
      <dgm:t>
        <a:bodyPr/>
        <a:lstStyle/>
        <a:p>
          <a:endParaRPr lang="fr-CH"/>
        </a:p>
      </dgm:t>
    </dgm:pt>
    <dgm:pt modelId="{55A89304-FB32-4AA9-B366-5DAEEDE9E5C5}" type="sibTrans" cxnId="{EEE686A2-138E-4527-B121-F5337FE74437}">
      <dgm:prSet/>
      <dgm:spPr/>
      <dgm:t>
        <a:bodyPr/>
        <a:lstStyle/>
        <a:p>
          <a:endParaRPr lang="fr-CH"/>
        </a:p>
      </dgm:t>
    </dgm:pt>
    <dgm:pt modelId="{D759562A-28E9-4E7A-8CAC-C62A75A35699}">
      <dgm:prSet phldrT="[Texte]" custT="1"/>
      <dgm:spPr>
        <a:solidFill>
          <a:srgbClr val="42979F">
            <a:alpha val="36437"/>
          </a:srgbClr>
        </a:solidFill>
      </dgm:spPr>
      <dgm:t>
        <a:bodyPr/>
        <a:lstStyle/>
        <a:p>
          <a:r>
            <a:rPr lang="fr-CH" sz="1000"/>
            <a:t>Placer les prestations sur un axe qualitatif, en évaluer l'efficacité et opérer des mises à jour régulières</a:t>
          </a:r>
        </a:p>
      </dgm:t>
    </dgm:pt>
    <dgm:pt modelId="{8ADD59BD-F08C-4A12-AC1F-D5128623FAB1}" type="parTrans" cxnId="{0A5FA851-3DE3-40D7-A928-3D5C15F20633}">
      <dgm:prSet/>
      <dgm:spPr/>
      <dgm:t>
        <a:bodyPr/>
        <a:lstStyle/>
        <a:p>
          <a:endParaRPr lang="fr-CH"/>
        </a:p>
      </dgm:t>
    </dgm:pt>
    <dgm:pt modelId="{BD5E10D1-3A0A-4150-8B0B-3D08BFA50B53}" type="sibTrans" cxnId="{0A5FA851-3DE3-40D7-A928-3D5C15F20633}">
      <dgm:prSet/>
      <dgm:spPr/>
      <dgm:t>
        <a:bodyPr/>
        <a:lstStyle/>
        <a:p>
          <a:endParaRPr lang="fr-CH"/>
        </a:p>
      </dgm:t>
    </dgm:pt>
    <dgm:pt modelId="{C302B4AC-8546-407F-9786-180E8C361966}">
      <dgm:prSet phldrT="[Texte]" custT="1"/>
      <dgm:spPr>
        <a:solidFill>
          <a:srgbClr val="42979F">
            <a:alpha val="36437"/>
          </a:srgbClr>
        </a:solidFill>
      </dgm:spPr>
      <dgm:t>
        <a:bodyPr/>
        <a:lstStyle/>
        <a:p>
          <a:r>
            <a:rPr lang="fr-CH" sz="1000"/>
            <a:t>Développer de nouvelles prestations quand les besoins du terrain le nécessitent</a:t>
          </a:r>
        </a:p>
      </dgm:t>
    </dgm:pt>
    <dgm:pt modelId="{B234CD91-BB7C-43F4-91AD-E27EEA6148E1}" type="parTrans" cxnId="{9A18AC37-4677-4113-9296-B967F42278B4}">
      <dgm:prSet/>
      <dgm:spPr/>
      <dgm:t>
        <a:bodyPr/>
        <a:lstStyle/>
        <a:p>
          <a:endParaRPr lang="fr-CH"/>
        </a:p>
      </dgm:t>
    </dgm:pt>
    <dgm:pt modelId="{8C8BFADD-AC77-4702-A35F-E88A588C350F}" type="sibTrans" cxnId="{9A18AC37-4677-4113-9296-B967F42278B4}">
      <dgm:prSet/>
      <dgm:spPr/>
      <dgm:t>
        <a:bodyPr/>
        <a:lstStyle/>
        <a:p>
          <a:endParaRPr lang="fr-CH"/>
        </a:p>
      </dgm:t>
    </dgm:pt>
    <dgm:pt modelId="{E9AA9D2A-54D8-4884-B2DC-1A6503C8331C}">
      <dgm:prSet phldrT="[Texte]" custT="1"/>
      <dgm:spPr>
        <a:solidFill>
          <a:srgbClr val="7FC1D3">
            <a:alpha val="37214"/>
          </a:srgbClr>
        </a:solidFill>
      </dgm:spPr>
      <dgm:t>
        <a:bodyPr/>
        <a:lstStyle/>
        <a:p>
          <a:r>
            <a:rPr lang="fr-CH" sz="1000"/>
            <a:t>Accorder toute leur importance aux transitions dans les degrés primaire et secondaire</a:t>
          </a:r>
        </a:p>
      </dgm:t>
    </dgm:pt>
    <dgm:pt modelId="{A1416447-6DC4-477C-B111-3B13D2675303}" type="parTrans" cxnId="{1E013434-3294-4613-8B36-EC9FF72DB10B}">
      <dgm:prSet/>
      <dgm:spPr/>
      <dgm:t>
        <a:bodyPr/>
        <a:lstStyle/>
        <a:p>
          <a:endParaRPr lang="fr-CH"/>
        </a:p>
      </dgm:t>
    </dgm:pt>
    <dgm:pt modelId="{F17966A1-1366-4968-83F3-75C624E28A5E}" type="sibTrans" cxnId="{1E013434-3294-4613-8B36-EC9FF72DB10B}">
      <dgm:prSet/>
      <dgm:spPr/>
      <dgm:t>
        <a:bodyPr/>
        <a:lstStyle/>
        <a:p>
          <a:endParaRPr lang="fr-CH"/>
        </a:p>
      </dgm:t>
    </dgm:pt>
    <dgm:pt modelId="{9AEF356F-4CD7-41B8-A122-31020A274D4C}">
      <dgm:prSet phldrT="[Texte]" custT="1"/>
      <dgm:spPr>
        <a:solidFill>
          <a:srgbClr val="7FC1D3">
            <a:alpha val="37214"/>
          </a:srgbClr>
        </a:solidFill>
      </dgm:spPr>
      <dgm:t>
        <a:bodyPr/>
        <a:lstStyle/>
        <a:p>
          <a:r>
            <a:rPr lang="fr-CH" sz="1000"/>
            <a:t>Développer les projets collectifs dans une démarche de co-construction chaque fois que possible</a:t>
          </a:r>
        </a:p>
      </dgm:t>
    </dgm:pt>
    <dgm:pt modelId="{426CD0DA-536C-4D17-A4D5-DAA808247DA5}" type="parTrans" cxnId="{2A8F2267-A28E-4F07-9CE1-43F5DC66A64B}">
      <dgm:prSet/>
      <dgm:spPr/>
      <dgm:t>
        <a:bodyPr/>
        <a:lstStyle/>
        <a:p>
          <a:endParaRPr lang="fr-CH"/>
        </a:p>
      </dgm:t>
    </dgm:pt>
    <dgm:pt modelId="{DF51AD61-95E3-4303-B190-7B595948E6B7}" type="sibTrans" cxnId="{2A8F2267-A28E-4F07-9CE1-43F5DC66A64B}">
      <dgm:prSet/>
      <dgm:spPr/>
      <dgm:t>
        <a:bodyPr/>
        <a:lstStyle/>
        <a:p>
          <a:endParaRPr lang="fr-CH"/>
        </a:p>
      </dgm:t>
    </dgm:pt>
    <dgm:pt modelId="{292CBCBC-3F1F-4EB8-8733-5E422749C8C0}">
      <dgm:prSet phldrT="[Texte]" custT="1"/>
      <dgm:spPr>
        <a:solidFill>
          <a:srgbClr val="7FC1D3">
            <a:alpha val="37214"/>
          </a:srgbClr>
        </a:solidFill>
      </dgm:spPr>
      <dgm:t>
        <a:bodyPr/>
        <a:lstStyle/>
        <a:p>
          <a:r>
            <a:rPr lang="fr-CH" sz="1000"/>
            <a:t>Prendre soin du climat d'établissement</a:t>
          </a:r>
        </a:p>
      </dgm:t>
    </dgm:pt>
    <dgm:pt modelId="{78CE57E4-85F0-4913-8EB5-ECC78454AB4A}" type="parTrans" cxnId="{3D23588A-E2C9-417A-85C8-31889A95120A}">
      <dgm:prSet/>
      <dgm:spPr/>
      <dgm:t>
        <a:bodyPr/>
        <a:lstStyle/>
        <a:p>
          <a:endParaRPr lang="fr-CH"/>
        </a:p>
      </dgm:t>
    </dgm:pt>
    <dgm:pt modelId="{B7E43A42-6DFE-4EBC-A104-16B043E8F75A}" type="sibTrans" cxnId="{3D23588A-E2C9-417A-85C8-31889A95120A}">
      <dgm:prSet/>
      <dgm:spPr/>
      <dgm:t>
        <a:bodyPr/>
        <a:lstStyle/>
        <a:p>
          <a:endParaRPr lang="fr-CH"/>
        </a:p>
      </dgm:t>
    </dgm:pt>
    <dgm:pt modelId="{C0F5C456-5981-43F8-808A-81232D78137C}">
      <dgm:prSet phldrT="[Texte]" custT="1"/>
      <dgm:spPr>
        <a:solidFill>
          <a:srgbClr val="7FC1D3">
            <a:alpha val="37214"/>
          </a:srgbClr>
        </a:solidFill>
      </dgm:spPr>
      <dgm:t>
        <a:bodyPr/>
        <a:lstStyle/>
        <a:p>
          <a:r>
            <a:rPr lang="fr-CH" sz="1000"/>
            <a:t>Impliquer les élèves dans la vie de l'établissement et créer un environnement favorable à leur responsabilisation</a:t>
          </a:r>
        </a:p>
      </dgm:t>
    </dgm:pt>
    <dgm:pt modelId="{A99EB325-D71A-4E29-973A-5C16044B8902}" type="parTrans" cxnId="{D8B212AD-8A3E-4F51-AAD3-60CD1CE15781}">
      <dgm:prSet/>
      <dgm:spPr/>
      <dgm:t>
        <a:bodyPr/>
        <a:lstStyle/>
        <a:p>
          <a:endParaRPr lang="fr-CH"/>
        </a:p>
      </dgm:t>
    </dgm:pt>
    <dgm:pt modelId="{EB8FFCA5-51B3-487A-8B9C-42440E22D793}" type="sibTrans" cxnId="{D8B212AD-8A3E-4F51-AAD3-60CD1CE15781}">
      <dgm:prSet/>
      <dgm:spPr/>
      <dgm:t>
        <a:bodyPr/>
        <a:lstStyle/>
        <a:p>
          <a:endParaRPr lang="fr-CH"/>
        </a:p>
      </dgm:t>
    </dgm:pt>
    <dgm:pt modelId="{938BB764-66FD-41F4-8397-1D8CE25CBE69}">
      <dgm:prSet phldrT="[Texte]" custT="1"/>
      <dgm:spPr>
        <a:solidFill>
          <a:srgbClr val="42979F">
            <a:alpha val="36437"/>
          </a:srgbClr>
        </a:solidFill>
      </dgm:spPr>
      <dgm:t>
        <a:bodyPr/>
        <a:lstStyle/>
        <a:p>
          <a:r>
            <a:rPr lang="fr-CH" sz="1000"/>
            <a:t>Créer un environnement scolaire dans lequel les forces s'additionnent plutôt que s'opposent</a:t>
          </a:r>
        </a:p>
      </dgm:t>
    </dgm:pt>
    <dgm:pt modelId="{2CD6EA6E-E287-4407-9C76-7625511771ED}" type="parTrans" cxnId="{9453ACEB-5F84-40D8-9DCC-9B0615AE0E9A}">
      <dgm:prSet/>
      <dgm:spPr/>
      <dgm:t>
        <a:bodyPr/>
        <a:lstStyle/>
        <a:p>
          <a:endParaRPr lang="fr-CH"/>
        </a:p>
      </dgm:t>
    </dgm:pt>
    <dgm:pt modelId="{2E80D852-58D9-45DE-BE1D-D56554420394}" type="sibTrans" cxnId="{9453ACEB-5F84-40D8-9DCC-9B0615AE0E9A}">
      <dgm:prSet/>
      <dgm:spPr/>
      <dgm:t>
        <a:bodyPr/>
        <a:lstStyle/>
        <a:p>
          <a:endParaRPr lang="fr-CH"/>
        </a:p>
      </dgm:t>
    </dgm:pt>
    <dgm:pt modelId="{3496356C-F3C8-4FCE-BA1D-16FBB63274C0}">
      <dgm:prSet phldrT="[Texte]" custT="1"/>
      <dgm:spPr>
        <a:solidFill>
          <a:srgbClr val="42979F">
            <a:alpha val="36437"/>
          </a:srgbClr>
        </a:solidFill>
      </dgm:spPr>
      <dgm:t>
        <a:bodyPr/>
        <a:lstStyle/>
        <a:p>
          <a:r>
            <a:rPr lang="fr-CH" sz="1000"/>
            <a:t>Tirer profit des ressources existantes sans les épuiser</a:t>
          </a:r>
        </a:p>
      </dgm:t>
    </dgm:pt>
    <dgm:pt modelId="{DA52D35F-13E5-4019-BE9F-44702505FF33}" type="parTrans" cxnId="{2B042309-7860-47F6-9227-21282F256F91}">
      <dgm:prSet/>
      <dgm:spPr/>
      <dgm:t>
        <a:bodyPr/>
        <a:lstStyle/>
        <a:p>
          <a:endParaRPr lang="fr-CH"/>
        </a:p>
      </dgm:t>
    </dgm:pt>
    <dgm:pt modelId="{C8D1E31A-B011-4D82-8001-FDF052846ED9}" type="sibTrans" cxnId="{2B042309-7860-47F6-9227-21282F256F91}">
      <dgm:prSet/>
      <dgm:spPr/>
      <dgm:t>
        <a:bodyPr/>
        <a:lstStyle/>
        <a:p>
          <a:endParaRPr lang="fr-CH"/>
        </a:p>
      </dgm:t>
    </dgm:pt>
    <dgm:pt modelId="{2862B4CB-3BD7-4AC5-9BB4-DA0F835D85DD}">
      <dgm:prSet phldrT="[Texte]" custT="1"/>
      <dgm:spPr>
        <a:solidFill>
          <a:srgbClr val="6383A8">
            <a:alpha val="52038"/>
          </a:srgbClr>
        </a:solidFill>
      </dgm:spPr>
      <dgm:t>
        <a:bodyPr/>
        <a:lstStyle/>
        <a:p>
          <a:r>
            <a:rPr lang="fr-CH" sz="1000"/>
            <a:t>Créer les conditions favorables à la collaboration dans et entre les secteurs professionnels</a:t>
          </a:r>
        </a:p>
      </dgm:t>
    </dgm:pt>
    <dgm:pt modelId="{F533B016-8DF8-48CF-9E7D-815A1B2ACF8C}" type="parTrans" cxnId="{04FD21BE-92B9-4936-BB90-3440EF038D97}">
      <dgm:prSet/>
      <dgm:spPr/>
      <dgm:t>
        <a:bodyPr/>
        <a:lstStyle/>
        <a:p>
          <a:endParaRPr lang="fr-FR"/>
        </a:p>
      </dgm:t>
    </dgm:pt>
    <dgm:pt modelId="{9357B62C-76C5-4715-B87C-797B7248EF26}" type="sibTrans" cxnId="{04FD21BE-92B9-4936-BB90-3440EF038D97}">
      <dgm:prSet/>
      <dgm:spPr/>
      <dgm:t>
        <a:bodyPr/>
        <a:lstStyle/>
        <a:p>
          <a:endParaRPr lang="fr-FR"/>
        </a:p>
      </dgm:t>
    </dgm:pt>
    <dgm:pt modelId="{22C9A991-31A4-466A-85F7-9FD38ED2A71B}">
      <dgm:prSet phldrT="[Texte]" custT="1"/>
      <dgm:spPr>
        <a:solidFill>
          <a:srgbClr val="6383A8">
            <a:alpha val="52038"/>
          </a:srgbClr>
        </a:solidFill>
      </dgm:spPr>
      <dgm:t>
        <a:bodyPr/>
        <a:lstStyle/>
        <a:p>
          <a:r>
            <a:rPr lang="fr-CH" sz="1000"/>
            <a:t>Pratiquer efficacement le feed-back positif et constructif</a:t>
          </a:r>
        </a:p>
      </dgm:t>
    </dgm:pt>
    <dgm:pt modelId="{C3F4B208-3792-464F-ACF2-2A8E49ABE11D}" type="parTrans" cxnId="{9640AD61-AE78-4FF2-89E8-0EEB31C90C41}">
      <dgm:prSet/>
      <dgm:spPr/>
      <dgm:t>
        <a:bodyPr/>
        <a:lstStyle/>
        <a:p>
          <a:endParaRPr lang="fr-FR"/>
        </a:p>
      </dgm:t>
    </dgm:pt>
    <dgm:pt modelId="{BE470D77-F8AA-42B5-BC75-3ECDA1F56DE7}" type="sibTrans" cxnId="{9640AD61-AE78-4FF2-89E8-0EEB31C90C41}">
      <dgm:prSet/>
      <dgm:spPr/>
      <dgm:t>
        <a:bodyPr/>
        <a:lstStyle/>
        <a:p>
          <a:endParaRPr lang="fr-FR"/>
        </a:p>
      </dgm:t>
    </dgm:pt>
    <dgm:pt modelId="{A910849B-55D9-4794-B3C7-6A5EC92C4C1C}">
      <dgm:prSet phldrT="[Texte]" custT="1"/>
      <dgm:spPr>
        <a:solidFill>
          <a:srgbClr val="9A87C0">
            <a:alpha val="45429"/>
          </a:srgbClr>
        </a:solidFill>
      </dgm:spPr>
      <dgm:t>
        <a:bodyPr/>
        <a:lstStyle/>
        <a:p>
          <a:r>
            <a:rPr lang="fr-CH" sz="1000"/>
            <a:t>Ancrer les projets pédagogiques dans la durée</a:t>
          </a:r>
        </a:p>
      </dgm:t>
    </dgm:pt>
    <dgm:pt modelId="{D60F678A-3E2B-4688-AF03-0A51A71872C1}" type="parTrans" cxnId="{F24C4AB9-33EA-4064-93D8-3C499BD0B74D}">
      <dgm:prSet/>
      <dgm:spPr/>
      <dgm:t>
        <a:bodyPr/>
        <a:lstStyle/>
        <a:p>
          <a:endParaRPr lang="fr-FR"/>
        </a:p>
      </dgm:t>
    </dgm:pt>
    <dgm:pt modelId="{02AAABFA-EE4A-403B-B63B-2D28B86A13B0}" type="sibTrans" cxnId="{F24C4AB9-33EA-4064-93D8-3C499BD0B74D}">
      <dgm:prSet/>
      <dgm:spPr/>
      <dgm:t>
        <a:bodyPr/>
        <a:lstStyle/>
        <a:p>
          <a:endParaRPr lang="fr-FR"/>
        </a:p>
      </dgm:t>
    </dgm:pt>
    <dgm:pt modelId="{FCABC40C-D753-4C71-ACD8-D0170C0BAB95}" type="pres">
      <dgm:prSet presAssocID="{11953CAE-40EC-4F68-B97F-BB47D63D86E6}" presName="Name0" presStyleCnt="0">
        <dgm:presLayoutVars>
          <dgm:dir/>
          <dgm:animLvl val="lvl"/>
          <dgm:resizeHandles/>
        </dgm:presLayoutVars>
      </dgm:prSet>
      <dgm:spPr/>
    </dgm:pt>
    <dgm:pt modelId="{94702F5E-D261-4A24-97AF-F06E9804D4FC}" type="pres">
      <dgm:prSet presAssocID="{B91DFD42-B2E5-4C4D-9450-714E4736C6A4}" presName="linNode" presStyleCnt="0"/>
      <dgm:spPr/>
    </dgm:pt>
    <dgm:pt modelId="{92B301A3-08D6-4A75-9C4D-16C176FA5B5F}" type="pres">
      <dgm:prSet presAssocID="{B91DFD42-B2E5-4C4D-9450-714E4736C6A4}" presName="parentShp" presStyleLbl="node1" presStyleIdx="0" presStyleCnt="4" custScaleX="59162">
        <dgm:presLayoutVars>
          <dgm:bulletEnabled val="1"/>
        </dgm:presLayoutVars>
      </dgm:prSet>
      <dgm:spPr/>
    </dgm:pt>
    <dgm:pt modelId="{565BFE1E-5C46-4309-B893-67703D052CE0}" type="pres">
      <dgm:prSet presAssocID="{B91DFD42-B2E5-4C4D-9450-714E4736C6A4}" presName="childShp" presStyleLbl="bgAccFollowNode1" presStyleIdx="0" presStyleCnt="4" custScaleX="137311">
        <dgm:presLayoutVars>
          <dgm:bulletEnabled val="1"/>
        </dgm:presLayoutVars>
      </dgm:prSet>
      <dgm:spPr/>
    </dgm:pt>
    <dgm:pt modelId="{34BAF1E1-D820-4146-A6C5-701E2A04C184}" type="pres">
      <dgm:prSet presAssocID="{1F68D0FA-FACE-40CA-924B-827ABBC2F5D3}" presName="spacing" presStyleCnt="0"/>
      <dgm:spPr/>
    </dgm:pt>
    <dgm:pt modelId="{3464904E-03A1-4568-916B-7F3E12568941}" type="pres">
      <dgm:prSet presAssocID="{552D4FE7-6554-49FC-8AB7-A63A6078E4DE}" presName="linNode" presStyleCnt="0"/>
      <dgm:spPr/>
    </dgm:pt>
    <dgm:pt modelId="{98E09AD1-A455-4ECD-9900-F336BCB1A6F3}" type="pres">
      <dgm:prSet presAssocID="{552D4FE7-6554-49FC-8AB7-A63A6078E4DE}" presName="parentShp" presStyleLbl="node1" presStyleIdx="1" presStyleCnt="4" custScaleX="55868">
        <dgm:presLayoutVars>
          <dgm:bulletEnabled val="1"/>
        </dgm:presLayoutVars>
      </dgm:prSet>
      <dgm:spPr/>
    </dgm:pt>
    <dgm:pt modelId="{DEB1E799-AE66-4DC9-9F48-67168ADB247F}" type="pres">
      <dgm:prSet presAssocID="{552D4FE7-6554-49FC-8AB7-A63A6078E4DE}" presName="childShp" presStyleLbl="bgAccFollowNode1" presStyleIdx="1" presStyleCnt="4" custScaleX="129290">
        <dgm:presLayoutVars>
          <dgm:bulletEnabled val="1"/>
        </dgm:presLayoutVars>
      </dgm:prSet>
      <dgm:spPr/>
    </dgm:pt>
    <dgm:pt modelId="{362B60D0-E195-4EED-B98F-24639D36FF5D}" type="pres">
      <dgm:prSet presAssocID="{0D99A33D-7797-4707-824A-94C983B57610}" presName="spacing" presStyleCnt="0"/>
      <dgm:spPr/>
    </dgm:pt>
    <dgm:pt modelId="{8B22D252-BA04-44D1-9FFA-AF700981692B}" type="pres">
      <dgm:prSet presAssocID="{C0B8245C-B12E-41E5-A968-67033E72799B}" presName="linNode" presStyleCnt="0"/>
      <dgm:spPr/>
    </dgm:pt>
    <dgm:pt modelId="{3C1F9285-4A3A-4DF9-BEAE-D09143224154}" type="pres">
      <dgm:prSet presAssocID="{C0B8245C-B12E-41E5-A968-67033E72799B}" presName="parentShp" presStyleLbl="node1" presStyleIdx="2" presStyleCnt="4" custScaleX="57393">
        <dgm:presLayoutVars>
          <dgm:bulletEnabled val="1"/>
        </dgm:presLayoutVars>
      </dgm:prSet>
      <dgm:spPr/>
    </dgm:pt>
    <dgm:pt modelId="{643D1B1C-890C-47B5-B9A9-B2613EEADAD0}" type="pres">
      <dgm:prSet presAssocID="{C0B8245C-B12E-41E5-A968-67033E72799B}" presName="childShp" presStyleLbl="bgAccFollowNode1" presStyleIdx="2" presStyleCnt="4" custScaleX="131383">
        <dgm:presLayoutVars>
          <dgm:bulletEnabled val="1"/>
        </dgm:presLayoutVars>
      </dgm:prSet>
      <dgm:spPr/>
    </dgm:pt>
    <dgm:pt modelId="{18CC1606-2C86-49E9-A119-0DA513978E29}" type="pres">
      <dgm:prSet presAssocID="{931A5281-1EF1-4A8B-853C-BF6D96902935}" presName="spacing" presStyleCnt="0"/>
      <dgm:spPr/>
    </dgm:pt>
    <dgm:pt modelId="{1AA1DEAF-B86D-4BC3-B044-3BA85C74B4DA}" type="pres">
      <dgm:prSet presAssocID="{2542AA1B-B497-44DA-9276-B1D79B18F884}" presName="linNode" presStyleCnt="0"/>
      <dgm:spPr/>
    </dgm:pt>
    <dgm:pt modelId="{43D1349C-8E7B-426A-9074-3BAC18E1FE0B}" type="pres">
      <dgm:prSet presAssocID="{2542AA1B-B497-44DA-9276-B1D79B18F884}" presName="parentShp" presStyleLbl="node1" presStyleIdx="3" presStyleCnt="4" custScaleX="57032">
        <dgm:presLayoutVars>
          <dgm:bulletEnabled val="1"/>
        </dgm:presLayoutVars>
      </dgm:prSet>
      <dgm:spPr/>
    </dgm:pt>
    <dgm:pt modelId="{F333509A-C84B-4AB8-96B7-8EFA961245EF}" type="pres">
      <dgm:prSet presAssocID="{2542AA1B-B497-44DA-9276-B1D79B18F884}" presName="childShp" presStyleLbl="bgAccFollowNode1" presStyleIdx="3" presStyleCnt="4" custScaleX="129020">
        <dgm:presLayoutVars>
          <dgm:bulletEnabled val="1"/>
        </dgm:presLayoutVars>
      </dgm:prSet>
      <dgm:spPr/>
    </dgm:pt>
  </dgm:ptLst>
  <dgm:cxnLst>
    <dgm:cxn modelId="{6C322708-26E1-45E7-8D0C-71D86B57DCD6}" type="presOf" srcId="{410F2DD3-1C0B-461D-950B-60037DEFFD1F}" destId="{DEB1E799-AE66-4DC9-9F48-67168ADB247F}" srcOrd="0" destOrd="0" presId="urn:microsoft.com/office/officeart/2005/8/layout/vList6"/>
    <dgm:cxn modelId="{2B042309-7860-47F6-9227-21282F256F91}" srcId="{C0B8245C-B12E-41E5-A968-67033E72799B}" destId="{3496356C-F3C8-4FCE-BA1D-16FBB63274C0}" srcOrd="4" destOrd="0" parTransId="{DA52D35F-13E5-4019-BE9F-44702505FF33}" sibTransId="{C8D1E31A-B011-4D82-8001-FDF052846ED9}"/>
    <dgm:cxn modelId="{ABF0D00D-1C0F-46F4-9435-4CB636215F24}" type="presOf" srcId="{78569A92-94E6-4E65-8BC5-6E07DA005D96}" destId="{565BFE1E-5C46-4309-B893-67703D052CE0}" srcOrd="0" destOrd="1" presId="urn:microsoft.com/office/officeart/2005/8/layout/vList6"/>
    <dgm:cxn modelId="{A57F0A0F-6067-4B16-AF45-22197DE3A513}" type="presOf" srcId="{11953CAE-40EC-4F68-B97F-BB47D63D86E6}" destId="{FCABC40C-D753-4C71-ACD8-D0170C0BAB95}" srcOrd="0" destOrd="0" presId="urn:microsoft.com/office/officeart/2005/8/layout/vList6"/>
    <dgm:cxn modelId="{1CAF4317-E0BE-4420-925E-FB7755A84938}" type="presOf" srcId="{D759562A-28E9-4E7A-8CAC-C62A75A35699}" destId="{643D1B1C-890C-47B5-B9A9-B2613EEADAD0}" srcOrd="0" destOrd="1" presId="urn:microsoft.com/office/officeart/2005/8/layout/vList6"/>
    <dgm:cxn modelId="{B9D4C81F-CF96-4642-B74A-362E323A0D53}" srcId="{B91DFD42-B2E5-4C4D-9450-714E4736C6A4}" destId="{E7A1973E-06FE-4992-882A-9348769375A8}" srcOrd="2" destOrd="0" parTransId="{2846421D-0185-447C-B22C-F8613DF1FF8E}" sibTransId="{3622ABB3-8E8B-4C70-B329-049BC8E51EFB}"/>
    <dgm:cxn modelId="{35536028-7FCC-488C-B212-DBB2F97F8BF1}" srcId="{552D4FE7-6554-49FC-8AB7-A63A6078E4DE}" destId="{410F2DD3-1C0B-461D-950B-60037DEFFD1F}" srcOrd="0" destOrd="0" parTransId="{83F23DBF-8FF5-4E46-A257-35C4DE6D65CB}" sibTransId="{05D4415F-1D17-4367-B4AF-B6A2BB32CA74}"/>
    <dgm:cxn modelId="{4AA8942D-53A8-4354-A91C-4B030BC30E82}" type="presOf" srcId="{938BB764-66FD-41F4-8397-1D8CE25CBE69}" destId="{643D1B1C-890C-47B5-B9A9-B2613EEADAD0}" srcOrd="0" destOrd="3" presId="urn:microsoft.com/office/officeart/2005/8/layout/vList6"/>
    <dgm:cxn modelId="{1E013434-3294-4613-8B36-EC9FF72DB10B}" srcId="{2542AA1B-B497-44DA-9276-B1D79B18F884}" destId="{E9AA9D2A-54D8-4884-B2DC-1A6503C8331C}" srcOrd="1" destOrd="0" parTransId="{A1416447-6DC4-477C-B111-3B13D2675303}" sibTransId="{F17966A1-1366-4968-83F3-75C624E28A5E}"/>
    <dgm:cxn modelId="{9A18AC37-4677-4113-9296-B967F42278B4}" srcId="{C0B8245C-B12E-41E5-A968-67033E72799B}" destId="{C302B4AC-8546-407F-9786-180E8C361966}" srcOrd="2" destOrd="0" parTransId="{B234CD91-BB7C-43F4-91AD-E27EEA6148E1}" sibTransId="{8C8BFADD-AC77-4702-A35F-E88A588C350F}"/>
    <dgm:cxn modelId="{9C1F023F-8D49-4F90-9A68-109F7ED7EAD2}" srcId="{11953CAE-40EC-4F68-B97F-BB47D63D86E6}" destId="{552D4FE7-6554-49FC-8AB7-A63A6078E4DE}" srcOrd="1" destOrd="0" parTransId="{D522DAC5-CBC3-4677-8F2A-5D9F9B43161B}" sibTransId="{0D99A33D-7797-4707-824A-94C983B57610}"/>
    <dgm:cxn modelId="{1FAF405B-90B1-4566-B334-063DD969680A}" srcId="{B91DFD42-B2E5-4C4D-9450-714E4736C6A4}" destId="{59DFF190-C9F4-4BA5-AA65-20D1D6535C5F}" srcOrd="3" destOrd="0" parTransId="{EE00F8C5-9C94-4FB3-A9DF-5084F7822E65}" sibTransId="{8765355C-BD40-42CD-9A88-712B2E8DDB80}"/>
    <dgm:cxn modelId="{6343335E-126E-414C-A218-0B1C795BCF33}" type="presOf" srcId="{9AEF356F-4CD7-41B8-A122-31020A274D4C}" destId="{F333509A-C84B-4AB8-96B7-8EFA961245EF}" srcOrd="0" destOrd="2" presId="urn:microsoft.com/office/officeart/2005/8/layout/vList6"/>
    <dgm:cxn modelId="{9640AD61-AE78-4FF2-89E8-0EEB31C90C41}" srcId="{552D4FE7-6554-49FC-8AB7-A63A6078E4DE}" destId="{22C9A991-31A4-466A-85F7-9FD38ED2A71B}" srcOrd="3" destOrd="0" parTransId="{C3F4B208-3792-464F-ACF2-2A8E49ABE11D}" sibTransId="{BE470D77-F8AA-42B5-BC75-3ECDA1F56DE7}"/>
    <dgm:cxn modelId="{2A8F2267-A28E-4F07-9CE1-43F5DC66A64B}" srcId="{2542AA1B-B497-44DA-9276-B1D79B18F884}" destId="{9AEF356F-4CD7-41B8-A122-31020A274D4C}" srcOrd="2" destOrd="0" parTransId="{426CD0DA-536C-4D17-A4D5-DAA808247DA5}" sibTransId="{DF51AD61-95E3-4303-B190-7B595948E6B7}"/>
    <dgm:cxn modelId="{1A5A8547-700B-4B52-8EB8-74B9C4B392D4}" srcId="{B91DFD42-B2E5-4C4D-9450-714E4736C6A4}" destId="{6E5D5857-2A3E-4FEB-A9DD-4CACCBC54A6C}" srcOrd="0" destOrd="0" parTransId="{F9786FCA-D857-4804-94BA-261D3C34C294}" sibTransId="{73782DEA-C24B-49A3-9A0F-0BB9F4ECF286}"/>
    <dgm:cxn modelId="{B1F94068-5EDA-4DF8-8407-3D38235E12E6}" srcId="{11953CAE-40EC-4F68-B97F-BB47D63D86E6}" destId="{2542AA1B-B497-44DA-9276-B1D79B18F884}" srcOrd="3" destOrd="0" parTransId="{E0DA5B23-86EA-4070-9115-C47240B0FADC}" sibTransId="{7CB28E57-08DE-45E0-94E0-3E320E5000D7}"/>
    <dgm:cxn modelId="{58251C4B-80D3-4EE1-8A94-576081824426}" srcId="{B91DFD42-B2E5-4C4D-9450-714E4736C6A4}" destId="{78569A92-94E6-4E65-8BC5-6E07DA005D96}" srcOrd="1" destOrd="0" parTransId="{EFE77DD1-E62F-4749-9384-9A35AB698E4C}" sibTransId="{0811ABA5-B73D-4D2D-AAFE-205174C217E5}"/>
    <dgm:cxn modelId="{15137551-7DD8-448C-9F8B-4E1B7DFF55BE}" type="presOf" srcId="{A910849B-55D9-4794-B3C7-6A5EC92C4C1C}" destId="{565BFE1E-5C46-4309-B893-67703D052CE0}" srcOrd="0" destOrd="4" presId="urn:microsoft.com/office/officeart/2005/8/layout/vList6"/>
    <dgm:cxn modelId="{0A5FA851-3DE3-40D7-A928-3D5C15F20633}" srcId="{C0B8245C-B12E-41E5-A968-67033E72799B}" destId="{D759562A-28E9-4E7A-8CAC-C62A75A35699}" srcOrd="1" destOrd="0" parTransId="{8ADD59BD-F08C-4A12-AC1F-D5128623FAB1}" sibTransId="{BD5E10D1-3A0A-4150-8B0B-3D08BFA50B53}"/>
    <dgm:cxn modelId="{393FA475-21E3-44B5-84D9-B8A4572D7592}" type="presOf" srcId="{E9AA9D2A-54D8-4884-B2DC-1A6503C8331C}" destId="{F333509A-C84B-4AB8-96B7-8EFA961245EF}" srcOrd="0" destOrd="1" presId="urn:microsoft.com/office/officeart/2005/8/layout/vList6"/>
    <dgm:cxn modelId="{22933F77-6DE7-4973-8B4C-5612707ECCDF}" type="presOf" srcId="{6E5D5857-2A3E-4FEB-A9DD-4CACCBC54A6C}" destId="{565BFE1E-5C46-4309-B893-67703D052CE0}" srcOrd="0" destOrd="0" presId="urn:microsoft.com/office/officeart/2005/8/layout/vList6"/>
    <dgm:cxn modelId="{770F6359-2440-459A-B96B-B003730F5632}" type="presOf" srcId="{2542AA1B-B497-44DA-9276-B1D79B18F884}" destId="{43D1349C-8E7B-426A-9074-3BAC18E1FE0B}" srcOrd="0" destOrd="0" presId="urn:microsoft.com/office/officeart/2005/8/layout/vList6"/>
    <dgm:cxn modelId="{DF159D7D-D3B1-4B7F-8909-8C153A35ED76}" type="presOf" srcId="{6D4E8F44-D3BC-4B82-A148-1C292D3E0EE7}" destId="{DEB1E799-AE66-4DC9-9F48-67168ADB247F}" srcOrd="0" destOrd="1" presId="urn:microsoft.com/office/officeart/2005/8/layout/vList6"/>
    <dgm:cxn modelId="{C3463A89-5AF9-425D-8813-BA08E583A3DC}" srcId="{552D4FE7-6554-49FC-8AB7-A63A6078E4DE}" destId="{6D4E8F44-D3BC-4B82-A148-1C292D3E0EE7}" srcOrd="1" destOrd="0" parTransId="{411D9EE5-EB28-49C3-8586-E3281F6CD3DF}" sibTransId="{091221D7-D4D8-48AA-9B9C-FDBD60199486}"/>
    <dgm:cxn modelId="{3D23588A-E2C9-417A-85C8-31889A95120A}" srcId="{2542AA1B-B497-44DA-9276-B1D79B18F884}" destId="{292CBCBC-3F1F-4EB8-8733-5E422749C8C0}" srcOrd="0" destOrd="0" parTransId="{78CE57E4-85F0-4913-8EB5-ECC78454AB4A}" sibTransId="{B7E43A42-6DFE-4EBC-A104-16B043E8F75A}"/>
    <dgm:cxn modelId="{590A378C-0C01-4C0E-B2ED-8F58CA1F1BE6}" srcId="{11953CAE-40EC-4F68-B97F-BB47D63D86E6}" destId="{C0B8245C-B12E-41E5-A968-67033E72799B}" srcOrd="2" destOrd="0" parTransId="{B34C5CC2-94B9-4C4F-8EFA-C86CD26191A4}" sibTransId="{931A5281-1EF1-4A8B-853C-BF6D96902935}"/>
    <dgm:cxn modelId="{99650491-31A5-4270-A10C-4DEFC6DA6B0C}" type="presOf" srcId="{C0B8245C-B12E-41E5-A968-67033E72799B}" destId="{3C1F9285-4A3A-4DF9-BEAE-D09143224154}" srcOrd="0" destOrd="0" presId="urn:microsoft.com/office/officeart/2005/8/layout/vList6"/>
    <dgm:cxn modelId="{3D90729F-497B-4616-B8D6-12BA83A33B07}" type="presOf" srcId="{22C9A991-31A4-466A-85F7-9FD38ED2A71B}" destId="{DEB1E799-AE66-4DC9-9F48-67168ADB247F}" srcOrd="0" destOrd="3" presId="urn:microsoft.com/office/officeart/2005/8/layout/vList6"/>
    <dgm:cxn modelId="{EEE686A2-138E-4527-B121-F5337FE74437}" srcId="{C0B8245C-B12E-41E5-A968-67033E72799B}" destId="{4F6FAD75-660F-465D-954F-0512BE72BD2A}" srcOrd="0" destOrd="0" parTransId="{46EC1D38-62E2-4286-A4C2-164110CD2A0F}" sibTransId="{55A89304-FB32-4AA9-B366-5DAEEDE9E5C5}"/>
    <dgm:cxn modelId="{D0C36DA4-F4B6-49E3-80AC-1016BFC2987D}" type="presOf" srcId="{292CBCBC-3F1F-4EB8-8733-5E422749C8C0}" destId="{F333509A-C84B-4AB8-96B7-8EFA961245EF}" srcOrd="0" destOrd="0" presId="urn:microsoft.com/office/officeart/2005/8/layout/vList6"/>
    <dgm:cxn modelId="{6B7487AB-DB80-42D2-8B13-75BBF4B097A3}" type="presOf" srcId="{3496356C-F3C8-4FCE-BA1D-16FBB63274C0}" destId="{643D1B1C-890C-47B5-B9A9-B2613EEADAD0}" srcOrd="0" destOrd="4" presId="urn:microsoft.com/office/officeart/2005/8/layout/vList6"/>
    <dgm:cxn modelId="{D8B212AD-8A3E-4F51-AAD3-60CD1CE15781}" srcId="{2542AA1B-B497-44DA-9276-B1D79B18F884}" destId="{C0F5C456-5981-43F8-808A-81232D78137C}" srcOrd="3" destOrd="0" parTransId="{A99EB325-D71A-4E29-973A-5C16044B8902}" sibTransId="{EB8FFCA5-51B3-487A-8B9C-42440E22D793}"/>
    <dgm:cxn modelId="{66749EAF-BEA9-4BD9-A6C4-D315C2C9AEC7}" srcId="{552D4FE7-6554-49FC-8AB7-A63A6078E4DE}" destId="{5F7B651F-F6DA-49D9-AB2E-F4E9CBCC3840}" srcOrd="4" destOrd="0" parTransId="{BF20252A-3CA8-4CFE-A893-4215CD9F02FC}" sibTransId="{328F605A-FD20-4BAD-A9A3-5FF76E029FA8}"/>
    <dgm:cxn modelId="{29D5ADB5-A700-4EF3-8D57-663B87CCD256}" type="presOf" srcId="{B91DFD42-B2E5-4C4D-9450-714E4736C6A4}" destId="{92B301A3-08D6-4A75-9C4D-16C176FA5B5F}" srcOrd="0" destOrd="0" presId="urn:microsoft.com/office/officeart/2005/8/layout/vList6"/>
    <dgm:cxn modelId="{F24C4AB9-33EA-4064-93D8-3C499BD0B74D}" srcId="{B91DFD42-B2E5-4C4D-9450-714E4736C6A4}" destId="{A910849B-55D9-4794-B3C7-6A5EC92C4C1C}" srcOrd="4" destOrd="0" parTransId="{D60F678A-3E2B-4688-AF03-0A51A71872C1}" sibTransId="{02AAABFA-EE4A-403B-B63B-2D28B86A13B0}"/>
    <dgm:cxn modelId="{04FD21BE-92B9-4936-BB90-3440EF038D97}" srcId="{552D4FE7-6554-49FC-8AB7-A63A6078E4DE}" destId="{2862B4CB-3BD7-4AC5-9BB4-DA0F835D85DD}" srcOrd="2" destOrd="0" parTransId="{F533B016-8DF8-48CF-9E7D-815A1B2ACF8C}" sibTransId="{9357B62C-76C5-4715-B87C-797B7248EF26}"/>
    <dgm:cxn modelId="{037931C3-5E92-4292-AC9A-13AF387A7BFB}" type="presOf" srcId="{4F6FAD75-660F-465D-954F-0512BE72BD2A}" destId="{643D1B1C-890C-47B5-B9A9-B2613EEADAD0}" srcOrd="0" destOrd="0" presId="urn:microsoft.com/office/officeart/2005/8/layout/vList6"/>
    <dgm:cxn modelId="{48C82FC5-16EB-48D1-8618-97A402B50519}" srcId="{11953CAE-40EC-4F68-B97F-BB47D63D86E6}" destId="{B91DFD42-B2E5-4C4D-9450-714E4736C6A4}" srcOrd="0" destOrd="0" parTransId="{21EFD37D-BAFC-49F2-86BF-5614DF8ED5C2}" sibTransId="{1F68D0FA-FACE-40CA-924B-827ABBC2F5D3}"/>
    <dgm:cxn modelId="{9598BBDE-8E43-4DC7-A637-447CD3D03CC2}" type="presOf" srcId="{2862B4CB-3BD7-4AC5-9BB4-DA0F835D85DD}" destId="{DEB1E799-AE66-4DC9-9F48-67168ADB247F}" srcOrd="0" destOrd="2" presId="urn:microsoft.com/office/officeart/2005/8/layout/vList6"/>
    <dgm:cxn modelId="{E195E8E1-0B92-415D-BCC3-10055378E29A}" type="presOf" srcId="{552D4FE7-6554-49FC-8AB7-A63A6078E4DE}" destId="{98E09AD1-A455-4ECD-9900-F336BCB1A6F3}" srcOrd="0" destOrd="0" presId="urn:microsoft.com/office/officeart/2005/8/layout/vList6"/>
    <dgm:cxn modelId="{9453ACEB-5F84-40D8-9DCC-9B0615AE0E9A}" srcId="{C0B8245C-B12E-41E5-A968-67033E72799B}" destId="{938BB764-66FD-41F4-8397-1D8CE25CBE69}" srcOrd="3" destOrd="0" parTransId="{2CD6EA6E-E287-4407-9C76-7625511771ED}" sibTransId="{2E80D852-58D9-45DE-BE1D-D56554420394}"/>
    <dgm:cxn modelId="{007CE5F0-9F21-43C5-882F-E6B683F00B09}" type="presOf" srcId="{E7A1973E-06FE-4992-882A-9348769375A8}" destId="{565BFE1E-5C46-4309-B893-67703D052CE0}" srcOrd="0" destOrd="2" presId="urn:microsoft.com/office/officeart/2005/8/layout/vList6"/>
    <dgm:cxn modelId="{D85913F6-CB07-47E9-AEF8-FB50DC699480}" type="presOf" srcId="{C0F5C456-5981-43F8-808A-81232D78137C}" destId="{F333509A-C84B-4AB8-96B7-8EFA961245EF}" srcOrd="0" destOrd="3" presId="urn:microsoft.com/office/officeart/2005/8/layout/vList6"/>
    <dgm:cxn modelId="{247F5DFA-55A4-4F8B-8BBA-326E93C5ADF9}" type="presOf" srcId="{59DFF190-C9F4-4BA5-AA65-20D1D6535C5F}" destId="{565BFE1E-5C46-4309-B893-67703D052CE0}" srcOrd="0" destOrd="3" presId="urn:microsoft.com/office/officeart/2005/8/layout/vList6"/>
    <dgm:cxn modelId="{FDCCD5FB-88A2-47DA-9428-FCD4462466CB}" type="presOf" srcId="{5F7B651F-F6DA-49D9-AB2E-F4E9CBCC3840}" destId="{DEB1E799-AE66-4DC9-9F48-67168ADB247F}" srcOrd="0" destOrd="4" presId="urn:microsoft.com/office/officeart/2005/8/layout/vList6"/>
    <dgm:cxn modelId="{E19F3EFC-8DF5-4564-9D6D-96AF052E5BE2}" type="presOf" srcId="{C302B4AC-8546-407F-9786-180E8C361966}" destId="{643D1B1C-890C-47B5-B9A9-B2613EEADAD0}" srcOrd="0" destOrd="2" presId="urn:microsoft.com/office/officeart/2005/8/layout/vList6"/>
    <dgm:cxn modelId="{517D9B03-A920-4BFD-9773-6C0C18113492}" type="presParOf" srcId="{FCABC40C-D753-4C71-ACD8-D0170C0BAB95}" destId="{94702F5E-D261-4A24-97AF-F06E9804D4FC}" srcOrd="0" destOrd="0" presId="urn:microsoft.com/office/officeart/2005/8/layout/vList6"/>
    <dgm:cxn modelId="{AB08E64B-462D-425E-82C9-5985E27E23CC}" type="presParOf" srcId="{94702F5E-D261-4A24-97AF-F06E9804D4FC}" destId="{92B301A3-08D6-4A75-9C4D-16C176FA5B5F}" srcOrd="0" destOrd="0" presId="urn:microsoft.com/office/officeart/2005/8/layout/vList6"/>
    <dgm:cxn modelId="{2326497F-2812-4F77-85B8-9E44A5514596}" type="presParOf" srcId="{94702F5E-D261-4A24-97AF-F06E9804D4FC}" destId="{565BFE1E-5C46-4309-B893-67703D052CE0}" srcOrd="1" destOrd="0" presId="urn:microsoft.com/office/officeart/2005/8/layout/vList6"/>
    <dgm:cxn modelId="{87E17005-4AAA-484A-8771-DE7776D34DD6}" type="presParOf" srcId="{FCABC40C-D753-4C71-ACD8-D0170C0BAB95}" destId="{34BAF1E1-D820-4146-A6C5-701E2A04C184}" srcOrd="1" destOrd="0" presId="urn:microsoft.com/office/officeart/2005/8/layout/vList6"/>
    <dgm:cxn modelId="{D4B935F6-D36D-4A58-9BA6-B78C5579DFAC}" type="presParOf" srcId="{FCABC40C-D753-4C71-ACD8-D0170C0BAB95}" destId="{3464904E-03A1-4568-916B-7F3E12568941}" srcOrd="2" destOrd="0" presId="urn:microsoft.com/office/officeart/2005/8/layout/vList6"/>
    <dgm:cxn modelId="{94F9ADB6-C755-491D-87E4-E0EDF4F0FE39}" type="presParOf" srcId="{3464904E-03A1-4568-916B-7F3E12568941}" destId="{98E09AD1-A455-4ECD-9900-F336BCB1A6F3}" srcOrd="0" destOrd="0" presId="urn:microsoft.com/office/officeart/2005/8/layout/vList6"/>
    <dgm:cxn modelId="{F41AF498-51F1-440A-AF3F-F14CD85B36DD}" type="presParOf" srcId="{3464904E-03A1-4568-916B-7F3E12568941}" destId="{DEB1E799-AE66-4DC9-9F48-67168ADB247F}" srcOrd="1" destOrd="0" presId="urn:microsoft.com/office/officeart/2005/8/layout/vList6"/>
    <dgm:cxn modelId="{9EE70BD1-A982-4135-88D9-CB75AA5458F2}" type="presParOf" srcId="{FCABC40C-D753-4C71-ACD8-D0170C0BAB95}" destId="{362B60D0-E195-4EED-B98F-24639D36FF5D}" srcOrd="3" destOrd="0" presId="urn:microsoft.com/office/officeart/2005/8/layout/vList6"/>
    <dgm:cxn modelId="{6D7015EB-EA86-4510-B48F-6B4689E82E7E}" type="presParOf" srcId="{FCABC40C-D753-4C71-ACD8-D0170C0BAB95}" destId="{8B22D252-BA04-44D1-9FFA-AF700981692B}" srcOrd="4" destOrd="0" presId="urn:microsoft.com/office/officeart/2005/8/layout/vList6"/>
    <dgm:cxn modelId="{A3CA836D-9635-4C24-BDCB-DC44D1FD07D3}" type="presParOf" srcId="{8B22D252-BA04-44D1-9FFA-AF700981692B}" destId="{3C1F9285-4A3A-4DF9-BEAE-D09143224154}" srcOrd="0" destOrd="0" presId="urn:microsoft.com/office/officeart/2005/8/layout/vList6"/>
    <dgm:cxn modelId="{424BF507-2D39-4B79-8D1E-2FD066AF34B4}" type="presParOf" srcId="{8B22D252-BA04-44D1-9FFA-AF700981692B}" destId="{643D1B1C-890C-47B5-B9A9-B2613EEADAD0}" srcOrd="1" destOrd="0" presId="urn:microsoft.com/office/officeart/2005/8/layout/vList6"/>
    <dgm:cxn modelId="{182D64A8-27E0-4BE2-98BA-4E49BB6D95FE}" type="presParOf" srcId="{FCABC40C-D753-4C71-ACD8-D0170C0BAB95}" destId="{18CC1606-2C86-49E9-A119-0DA513978E29}" srcOrd="5" destOrd="0" presId="urn:microsoft.com/office/officeart/2005/8/layout/vList6"/>
    <dgm:cxn modelId="{885E1903-F834-4769-AE26-D02DE9691356}" type="presParOf" srcId="{FCABC40C-D753-4C71-ACD8-D0170C0BAB95}" destId="{1AA1DEAF-B86D-4BC3-B044-3BA85C74B4DA}" srcOrd="6" destOrd="0" presId="urn:microsoft.com/office/officeart/2005/8/layout/vList6"/>
    <dgm:cxn modelId="{D6E3FFEC-6FF3-4737-8929-F9C248BA1A26}" type="presParOf" srcId="{1AA1DEAF-B86D-4BC3-B044-3BA85C74B4DA}" destId="{43D1349C-8E7B-426A-9074-3BAC18E1FE0B}" srcOrd="0" destOrd="0" presId="urn:microsoft.com/office/officeart/2005/8/layout/vList6"/>
    <dgm:cxn modelId="{9F92760D-6F90-41C3-8C86-1C99038395C6}" type="presParOf" srcId="{1AA1DEAF-B86D-4BC3-B044-3BA85C74B4DA}" destId="{F333509A-C84B-4AB8-96B7-8EFA961245E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054DE8-6D36-410A-8432-AAE4E5887142}" type="doc">
      <dgm:prSet loTypeId="urn:microsoft.com/office/officeart/2016/7/layout/VerticalSolidActionList" loCatId="List" qsTypeId="urn:microsoft.com/office/officeart/2005/8/quickstyle/simple1" qsCatId="simple" csTypeId="urn:microsoft.com/office/officeart/2005/8/colors/accent1_3" csCatId="accent1" phldr="1"/>
      <dgm:spPr/>
      <dgm:t>
        <a:bodyPr/>
        <a:lstStyle/>
        <a:p>
          <a:endParaRPr lang="fr-CH"/>
        </a:p>
      </dgm:t>
    </dgm:pt>
    <dgm:pt modelId="{A68BFBAD-EB25-4B4C-9A20-CD7B2D78DD63}">
      <dgm:prSet phldrT="[Texte]" custT="1"/>
      <dgm:spPr/>
      <dgm:t>
        <a:bodyPr/>
        <a:lstStyle/>
        <a:p>
          <a:r>
            <a:rPr lang="fr-CH" sz="1600" b="1" dirty="0"/>
            <a:t>Besoins du terrain</a:t>
          </a:r>
        </a:p>
      </dgm:t>
    </dgm:pt>
    <dgm:pt modelId="{62060A25-F8DF-42C2-B99F-890802C54712}" type="parTrans" cxnId="{641643B2-B9A6-4B39-83B1-76BBC2C228A8}">
      <dgm:prSet/>
      <dgm:spPr/>
      <dgm:t>
        <a:bodyPr/>
        <a:lstStyle/>
        <a:p>
          <a:endParaRPr lang="fr-CH"/>
        </a:p>
      </dgm:t>
    </dgm:pt>
    <dgm:pt modelId="{CD21746A-C755-4562-BDFB-CEC829223A35}" type="sibTrans" cxnId="{641643B2-B9A6-4B39-83B1-76BBC2C228A8}">
      <dgm:prSet/>
      <dgm:spPr/>
      <dgm:t>
        <a:bodyPr/>
        <a:lstStyle/>
        <a:p>
          <a:endParaRPr lang="fr-CH"/>
        </a:p>
      </dgm:t>
    </dgm:pt>
    <dgm:pt modelId="{FD5E2151-1491-463A-BBFD-E9B6A051E436}">
      <dgm:prSet phldrT="[Texte]" custT="1"/>
      <dgm:spPr/>
      <dgm:t>
        <a:bodyPr/>
        <a:lstStyle/>
        <a:p>
          <a:r>
            <a:rPr lang="fr-CH" sz="1600" b="1" dirty="0"/>
            <a:t>Processus établis</a:t>
          </a:r>
        </a:p>
      </dgm:t>
    </dgm:pt>
    <dgm:pt modelId="{31B58CD9-511B-489E-86CA-1C53976547FE}" type="parTrans" cxnId="{39F2EA50-FC7C-4679-9FB1-93E297DB6DCD}">
      <dgm:prSet/>
      <dgm:spPr/>
      <dgm:t>
        <a:bodyPr/>
        <a:lstStyle/>
        <a:p>
          <a:endParaRPr lang="fr-CH"/>
        </a:p>
      </dgm:t>
    </dgm:pt>
    <dgm:pt modelId="{61ED7E5F-278B-4834-94AB-983195628476}" type="sibTrans" cxnId="{39F2EA50-FC7C-4679-9FB1-93E297DB6DCD}">
      <dgm:prSet/>
      <dgm:spPr/>
      <dgm:t>
        <a:bodyPr/>
        <a:lstStyle/>
        <a:p>
          <a:endParaRPr lang="fr-CH"/>
        </a:p>
      </dgm:t>
    </dgm:pt>
    <dgm:pt modelId="{820DD0F4-528C-4B2F-9F95-212300A89735}">
      <dgm:prSet phldrT="[Texte]" custT="1"/>
      <dgm:spPr/>
      <dgm:t>
        <a:bodyPr/>
        <a:lstStyle/>
        <a:p>
          <a:r>
            <a:rPr lang="fr-CH" sz="1600" b="1" dirty="0"/>
            <a:t>Effets attendus</a:t>
          </a:r>
        </a:p>
      </dgm:t>
    </dgm:pt>
    <dgm:pt modelId="{607A1F8F-9B21-4CA5-B4B6-FCC43D7D84F4}" type="parTrans" cxnId="{A0A68E18-E3B5-42D9-BE04-EB05075E8076}">
      <dgm:prSet/>
      <dgm:spPr/>
      <dgm:t>
        <a:bodyPr/>
        <a:lstStyle/>
        <a:p>
          <a:endParaRPr lang="fr-CH"/>
        </a:p>
      </dgm:t>
    </dgm:pt>
    <dgm:pt modelId="{4AF72965-7F9E-461A-9CF8-D5E2BACC39FC}" type="sibTrans" cxnId="{A0A68E18-E3B5-42D9-BE04-EB05075E8076}">
      <dgm:prSet/>
      <dgm:spPr/>
      <dgm:t>
        <a:bodyPr/>
        <a:lstStyle/>
        <a:p>
          <a:endParaRPr lang="fr-CH"/>
        </a:p>
      </dgm:t>
    </dgm:pt>
    <dgm:pt modelId="{AFB98792-C325-4E9A-9663-739170EC620E}">
      <dgm:prSet phldrT="[Texte]" custT="1"/>
      <dgm:spPr/>
      <dgm:t>
        <a:bodyPr/>
        <a:lstStyle/>
        <a:p>
          <a:r>
            <a:rPr lang="fr-CH" sz="1400" dirty="0"/>
            <a:t>Les ressources répondent-elles aux besoins du terrain et sont-elles exploitées de manière optimale ?</a:t>
          </a:r>
        </a:p>
      </dgm:t>
    </dgm:pt>
    <dgm:pt modelId="{DB0BB501-B4C9-4A17-9B92-5D19D2CEA136}" type="parTrans" cxnId="{18D77AB0-2769-4CE9-B6CA-5C2C28424E86}">
      <dgm:prSet/>
      <dgm:spPr/>
      <dgm:t>
        <a:bodyPr/>
        <a:lstStyle/>
        <a:p>
          <a:endParaRPr lang="fr-CH"/>
        </a:p>
      </dgm:t>
    </dgm:pt>
    <dgm:pt modelId="{20706382-1A9C-4B17-BFE2-489AC64E1FBA}" type="sibTrans" cxnId="{18D77AB0-2769-4CE9-B6CA-5C2C28424E86}">
      <dgm:prSet/>
      <dgm:spPr/>
      <dgm:t>
        <a:bodyPr/>
        <a:lstStyle/>
        <a:p>
          <a:endParaRPr lang="fr-CH"/>
        </a:p>
      </dgm:t>
    </dgm:pt>
    <dgm:pt modelId="{6F3782E0-1557-4F25-8618-311B4CBA999F}">
      <dgm:prSet phldrT="[Texte]" custT="1"/>
      <dgm:spPr/>
      <dgm:t>
        <a:bodyPr/>
        <a:lstStyle/>
        <a:p>
          <a:r>
            <a:rPr lang="fr-CH" sz="1400" dirty="0"/>
            <a:t>Les actrices et les acteurs professionnels impliqués suivent-ils les processus et maitrisent-ils les outils disponibles ?</a:t>
          </a:r>
        </a:p>
      </dgm:t>
    </dgm:pt>
    <dgm:pt modelId="{EF5E1248-9E7A-4670-BEB5-74E64C73FFCB}" type="parTrans" cxnId="{BD89FD60-8259-45C3-9527-1D751A0F7643}">
      <dgm:prSet/>
      <dgm:spPr/>
      <dgm:t>
        <a:bodyPr/>
        <a:lstStyle/>
        <a:p>
          <a:endParaRPr lang="fr-CH"/>
        </a:p>
      </dgm:t>
    </dgm:pt>
    <dgm:pt modelId="{B3558D37-CDAF-4811-83A9-04FBA4497261}" type="sibTrans" cxnId="{BD89FD60-8259-45C3-9527-1D751A0F7643}">
      <dgm:prSet/>
      <dgm:spPr/>
      <dgm:t>
        <a:bodyPr/>
        <a:lstStyle/>
        <a:p>
          <a:endParaRPr lang="fr-CH"/>
        </a:p>
      </dgm:t>
    </dgm:pt>
    <dgm:pt modelId="{7CF39675-993F-4642-833D-E36ECBCB8A29}">
      <dgm:prSet phldrT="[Texte]" custT="1"/>
      <dgm:spPr/>
      <dgm:t>
        <a:bodyPr/>
        <a:lstStyle/>
        <a:p>
          <a:r>
            <a:rPr lang="fr-CH" sz="1400" dirty="0"/>
            <a:t>Les pratiques professionnelles du socle universel profitent-elles à l'intégralité des élèves ? Favorisent-elles leurs apprentissages ? Leur permettent-elles de maximiser leur potentiel ? Contribuent-elles à leur accomplissement ?</a:t>
          </a:r>
        </a:p>
      </dgm:t>
    </dgm:pt>
    <dgm:pt modelId="{1B7EE669-F394-4072-84CC-2D4494EBCBBC}" type="parTrans" cxnId="{0071329B-BB21-4156-940F-C6A9C05526F8}">
      <dgm:prSet/>
      <dgm:spPr/>
      <dgm:t>
        <a:bodyPr/>
        <a:lstStyle/>
        <a:p>
          <a:endParaRPr lang="fr-CH"/>
        </a:p>
      </dgm:t>
    </dgm:pt>
    <dgm:pt modelId="{838DD75D-D665-4D51-9873-58CAAB0E2492}" type="sibTrans" cxnId="{0071329B-BB21-4156-940F-C6A9C05526F8}">
      <dgm:prSet/>
      <dgm:spPr/>
      <dgm:t>
        <a:bodyPr/>
        <a:lstStyle/>
        <a:p>
          <a:endParaRPr lang="fr-CH"/>
        </a:p>
      </dgm:t>
    </dgm:pt>
    <dgm:pt modelId="{457291F2-DAF6-4011-B71E-74F2BC900668}">
      <dgm:prSet phldrT="[Texte]" custT="1"/>
      <dgm:spPr/>
      <dgm:t>
        <a:bodyPr/>
        <a:lstStyle/>
        <a:p>
          <a:r>
            <a:rPr lang="fr-CH" sz="1400"/>
            <a:t>Les actions ciblées permettent-elles de soutenir efficacement la réussite des élèves ?</a:t>
          </a:r>
        </a:p>
      </dgm:t>
    </dgm:pt>
    <dgm:pt modelId="{0338B211-F751-4E53-B6D1-612CFE644611}" type="parTrans" cxnId="{FE2A1C77-CE5A-4B95-AFF7-1DD7653F2131}">
      <dgm:prSet/>
      <dgm:spPr/>
      <dgm:t>
        <a:bodyPr/>
        <a:lstStyle/>
        <a:p>
          <a:endParaRPr lang="fr-CH"/>
        </a:p>
      </dgm:t>
    </dgm:pt>
    <dgm:pt modelId="{86853B52-A966-45B3-9C67-8FECB9EC63BE}" type="sibTrans" cxnId="{FE2A1C77-CE5A-4B95-AFF7-1DD7653F2131}">
      <dgm:prSet/>
      <dgm:spPr/>
      <dgm:t>
        <a:bodyPr/>
        <a:lstStyle/>
        <a:p>
          <a:endParaRPr lang="fr-CH"/>
        </a:p>
      </dgm:t>
    </dgm:pt>
    <dgm:pt modelId="{73E818EE-7376-4036-9CB3-78CE7638BA2B}">
      <dgm:prSet phldrT="[Texte]" custT="1"/>
      <dgm:spPr/>
      <dgm:t>
        <a:bodyPr/>
        <a:lstStyle/>
        <a:p>
          <a:r>
            <a:rPr lang="fr-CH" sz="1400"/>
            <a:t>Les interventions spécifiques apportent-elles aux élèves bénéficaires un soutien efficace ?</a:t>
          </a:r>
        </a:p>
      </dgm:t>
    </dgm:pt>
    <dgm:pt modelId="{B4B6EDFB-D7EC-4679-A8B1-2C197B4F1948}" type="parTrans" cxnId="{A25D5D9A-F18C-4443-828E-514D7780BE02}">
      <dgm:prSet/>
      <dgm:spPr/>
      <dgm:t>
        <a:bodyPr/>
        <a:lstStyle/>
        <a:p>
          <a:endParaRPr lang="fr-CH"/>
        </a:p>
      </dgm:t>
    </dgm:pt>
    <dgm:pt modelId="{2A15A2DD-8356-45D5-9453-91EA135B44DD}" type="sibTrans" cxnId="{A25D5D9A-F18C-4443-828E-514D7780BE02}">
      <dgm:prSet/>
      <dgm:spPr/>
      <dgm:t>
        <a:bodyPr/>
        <a:lstStyle/>
        <a:p>
          <a:endParaRPr lang="fr-CH"/>
        </a:p>
      </dgm:t>
    </dgm:pt>
    <dgm:pt modelId="{C503A8E4-F8B1-4166-8849-9D09CB8CD605}">
      <dgm:prSet phldrT="[Texte]" custT="1"/>
      <dgm:spPr/>
      <dgm:t>
        <a:bodyPr/>
        <a:lstStyle/>
        <a:p>
          <a:r>
            <a:rPr lang="fr-CH" sz="1400" dirty="0"/>
            <a:t>Le ratio entre les investissements consentis et les bénéfices attendus dans les interventions intensives est-il équilibré ?</a:t>
          </a:r>
        </a:p>
      </dgm:t>
    </dgm:pt>
    <dgm:pt modelId="{0CC40F09-D540-4A4A-8C90-1849D5EED485}" type="parTrans" cxnId="{9C65C043-0846-4FD4-AC74-00929465ADAB}">
      <dgm:prSet/>
      <dgm:spPr/>
      <dgm:t>
        <a:bodyPr/>
        <a:lstStyle/>
        <a:p>
          <a:endParaRPr lang="fr-CH"/>
        </a:p>
      </dgm:t>
    </dgm:pt>
    <dgm:pt modelId="{AE2CA9C0-BD26-448C-9111-0442AD4C37C8}" type="sibTrans" cxnId="{9C65C043-0846-4FD4-AC74-00929465ADAB}">
      <dgm:prSet/>
      <dgm:spPr/>
      <dgm:t>
        <a:bodyPr/>
        <a:lstStyle/>
        <a:p>
          <a:endParaRPr lang="fr-CH"/>
        </a:p>
      </dgm:t>
    </dgm:pt>
    <dgm:pt modelId="{19C7ABF6-3027-4954-BCE2-D02D562257E7}">
      <dgm:prSet phldrT="[Texte]" custT="1"/>
      <dgm:spPr/>
      <dgm:t>
        <a:bodyPr/>
        <a:lstStyle/>
        <a:p>
          <a:r>
            <a:rPr lang="fr-CH" sz="1400" dirty="0"/>
            <a:t>Le concept conserve-t-il une plasticité suffisante pour évoluer au plus près de la réalité observée ?</a:t>
          </a:r>
        </a:p>
      </dgm:t>
    </dgm:pt>
    <dgm:pt modelId="{3F266077-00F6-4CFC-92A3-B797EAA02392}" type="parTrans" cxnId="{CC7140F5-4347-468A-8E8D-A01DAC831396}">
      <dgm:prSet/>
      <dgm:spPr/>
      <dgm:t>
        <a:bodyPr/>
        <a:lstStyle/>
        <a:p>
          <a:endParaRPr lang="fr-CH"/>
        </a:p>
      </dgm:t>
    </dgm:pt>
    <dgm:pt modelId="{B210EC7A-4E68-4C52-8F92-DB7BB465F0D9}" type="sibTrans" cxnId="{CC7140F5-4347-468A-8E8D-A01DAC831396}">
      <dgm:prSet/>
      <dgm:spPr/>
      <dgm:t>
        <a:bodyPr/>
        <a:lstStyle/>
        <a:p>
          <a:endParaRPr lang="fr-CH"/>
        </a:p>
      </dgm:t>
    </dgm:pt>
    <dgm:pt modelId="{70B51B61-30A5-43F7-AF26-9FA8E41315FC}">
      <dgm:prSet phldrT="[Texte]" custT="1"/>
      <dgm:spPr/>
      <dgm:t>
        <a:bodyPr/>
        <a:lstStyle/>
        <a:p>
          <a:r>
            <a:rPr lang="fr-CH" sz="1400"/>
            <a:t>Les modalités de collaboration sont-elles connues et exploitées à satisfaction ?</a:t>
          </a:r>
        </a:p>
      </dgm:t>
    </dgm:pt>
    <dgm:pt modelId="{D4C49DA9-A896-43DE-B5BA-DBBD274BB088}" type="parTrans" cxnId="{FB40391B-AFE8-46C7-BE9B-4A9D1F9B8D8E}">
      <dgm:prSet/>
      <dgm:spPr/>
      <dgm:t>
        <a:bodyPr/>
        <a:lstStyle/>
        <a:p>
          <a:endParaRPr lang="fr-CH"/>
        </a:p>
      </dgm:t>
    </dgm:pt>
    <dgm:pt modelId="{A788C8EA-A973-4D33-BFB8-EEB0F1B750A0}" type="sibTrans" cxnId="{FB40391B-AFE8-46C7-BE9B-4A9D1F9B8D8E}">
      <dgm:prSet/>
      <dgm:spPr/>
      <dgm:t>
        <a:bodyPr/>
        <a:lstStyle/>
        <a:p>
          <a:endParaRPr lang="fr-CH"/>
        </a:p>
      </dgm:t>
    </dgm:pt>
    <dgm:pt modelId="{00467FAF-B6D9-4131-908A-EC59C26B5BC0}">
      <dgm:prSet phldrT="[Texte]" custT="1"/>
      <dgm:spPr/>
      <dgm:t>
        <a:bodyPr/>
        <a:lstStyle/>
        <a:p>
          <a:r>
            <a:rPr lang="fr-CH" sz="1400" dirty="0"/>
            <a:t>Les actrices et les acteurs professionnels impliqués utilisent-ils les outils et canaux de communication dans le respect du cadre légal et réglementaire en vigueur ?</a:t>
          </a:r>
        </a:p>
      </dgm:t>
    </dgm:pt>
    <dgm:pt modelId="{8F4C1D2E-E507-4FAC-BA80-8F446F169429}" type="parTrans" cxnId="{1F9FEA55-8916-4CCB-A243-51E4B3E5F988}">
      <dgm:prSet/>
      <dgm:spPr/>
      <dgm:t>
        <a:bodyPr/>
        <a:lstStyle/>
        <a:p>
          <a:endParaRPr lang="fr-CH"/>
        </a:p>
      </dgm:t>
    </dgm:pt>
    <dgm:pt modelId="{48159193-B647-4438-9302-CA6B9716D4C3}" type="sibTrans" cxnId="{1F9FEA55-8916-4CCB-A243-51E4B3E5F988}">
      <dgm:prSet/>
      <dgm:spPr/>
      <dgm:t>
        <a:bodyPr/>
        <a:lstStyle/>
        <a:p>
          <a:endParaRPr lang="fr-CH"/>
        </a:p>
      </dgm:t>
    </dgm:pt>
    <dgm:pt modelId="{5D945276-EA50-437E-8FC3-369F67169688}">
      <dgm:prSet phldrT="[Texte]" custT="1"/>
      <dgm:spPr/>
      <dgm:t>
        <a:bodyPr/>
        <a:lstStyle/>
        <a:p>
          <a:r>
            <a:rPr lang="fr-CH" sz="1400" dirty="0"/>
            <a:t>Nous donnons-nous les moyens d'analyser les besoins exprimés et d'y apporter les réponses adéquates ?</a:t>
          </a:r>
        </a:p>
      </dgm:t>
    </dgm:pt>
    <dgm:pt modelId="{862A58D1-5E97-4511-96A5-447387E4775D}" type="parTrans" cxnId="{DC02DB0E-057B-40A9-BEE2-5B161848723B}">
      <dgm:prSet/>
      <dgm:spPr/>
      <dgm:t>
        <a:bodyPr/>
        <a:lstStyle/>
        <a:p>
          <a:endParaRPr lang="fr-CH"/>
        </a:p>
      </dgm:t>
    </dgm:pt>
    <dgm:pt modelId="{C1F80DD0-E2E3-4645-B4AD-832D02A98F18}" type="sibTrans" cxnId="{DC02DB0E-057B-40A9-BEE2-5B161848723B}">
      <dgm:prSet/>
      <dgm:spPr/>
      <dgm:t>
        <a:bodyPr/>
        <a:lstStyle/>
        <a:p>
          <a:endParaRPr lang="fr-CH"/>
        </a:p>
      </dgm:t>
    </dgm:pt>
    <dgm:pt modelId="{704D4909-C321-45FB-9772-D07A5E2FD734}" type="pres">
      <dgm:prSet presAssocID="{26054DE8-6D36-410A-8432-AAE4E5887142}" presName="Name0" presStyleCnt="0">
        <dgm:presLayoutVars>
          <dgm:dir/>
          <dgm:animLvl val="lvl"/>
          <dgm:resizeHandles val="exact"/>
        </dgm:presLayoutVars>
      </dgm:prSet>
      <dgm:spPr/>
    </dgm:pt>
    <dgm:pt modelId="{6ED40350-DA4B-497E-A12D-BBA57555DF57}" type="pres">
      <dgm:prSet presAssocID="{A68BFBAD-EB25-4B4C-9A20-CD7B2D78DD63}" presName="linNode" presStyleCnt="0"/>
      <dgm:spPr/>
    </dgm:pt>
    <dgm:pt modelId="{B859AE88-93E0-4559-898B-B6D5C58BEF15}" type="pres">
      <dgm:prSet presAssocID="{A68BFBAD-EB25-4B4C-9A20-CD7B2D78DD63}" presName="parentText" presStyleLbl="alignNode1" presStyleIdx="0" presStyleCnt="3">
        <dgm:presLayoutVars>
          <dgm:chMax val="1"/>
          <dgm:bulletEnabled/>
        </dgm:presLayoutVars>
      </dgm:prSet>
      <dgm:spPr/>
    </dgm:pt>
    <dgm:pt modelId="{A6BE9F4E-FBFC-460C-BC30-4909A132E8B5}" type="pres">
      <dgm:prSet presAssocID="{A68BFBAD-EB25-4B4C-9A20-CD7B2D78DD63}" presName="descendantText" presStyleLbl="alignAccFollowNode1" presStyleIdx="0" presStyleCnt="3">
        <dgm:presLayoutVars>
          <dgm:bulletEnabled/>
        </dgm:presLayoutVars>
      </dgm:prSet>
      <dgm:spPr/>
    </dgm:pt>
    <dgm:pt modelId="{9120280E-88D0-4730-91D6-564600E7CF88}" type="pres">
      <dgm:prSet presAssocID="{CD21746A-C755-4562-BDFB-CEC829223A35}" presName="sp" presStyleCnt="0"/>
      <dgm:spPr/>
    </dgm:pt>
    <dgm:pt modelId="{4D6B206E-A254-44CD-8946-7DA8F67D87FD}" type="pres">
      <dgm:prSet presAssocID="{FD5E2151-1491-463A-BBFD-E9B6A051E436}" presName="linNode" presStyleCnt="0"/>
      <dgm:spPr/>
    </dgm:pt>
    <dgm:pt modelId="{06D1EECD-3544-49ED-AB55-8EE4290873C5}" type="pres">
      <dgm:prSet presAssocID="{FD5E2151-1491-463A-BBFD-E9B6A051E436}" presName="parentText" presStyleLbl="alignNode1" presStyleIdx="1" presStyleCnt="3">
        <dgm:presLayoutVars>
          <dgm:chMax val="1"/>
          <dgm:bulletEnabled/>
        </dgm:presLayoutVars>
      </dgm:prSet>
      <dgm:spPr/>
    </dgm:pt>
    <dgm:pt modelId="{364EFCD7-50E5-4168-A57B-BF1C7EA9C66D}" type="pres">
      <dgm:prSet presAssocID="{FD5E2151-1491-463A-BBFD-E9B6A051E436}" presName="descendantText" presStyleLbl="alignAccFollowNode1" presStyleIdx="1" presStyleCnt="3">
        <dgm:presLayoutVars>
          <dgm:bulletEnabled/>
        </dgm:presLayoutVars>
      </dgm:prSet>
      <dgm:spPr/>
    </dgm:pt>
    <dgm:pt modelId="{D9F78735-6968-42B5-8B21-D2230B141168}" type="pres">
      <dgm:prSet presAssocID="{61ED7E5F-278B-4834-94AB-983195628476}" presName="sp" presStyleCnt="0"/>
      <dgm:spPr/>
    </dgm:pt>
    <dgm:pt modelId="{1F7F9E31-7FCC-42DC-88ED-119585EAD58C}" type="pres">
      <dgm:prSet presAssocID="{820DD0F4-528C-4B2F-9F95-212300A89735}" presName="linNode" presStyleCnt="0"/>
      <dgm:spPr/>
    </dgm:pt>
    <dgm:pt modelId="{ED82D45E-5298-4A16-8EA0-E598BBB4AB77}" type="pres">
      <dgm:prSet presAssocID="{820DD0F4-528C-4B2F-9F95-212300A89735}" presName="parentText" presStyleLbl="alignNode1" presStyleIdx="2" presStyleCnt="3">
        <dgm:presLayoutVars>
          <dgm:chMax val="1"/>
          <dgm:bulletEnabled/>
        </dgm:presLayoutVars>
      </dgm:prSet>
      <dgm:spPr/>
    </dgm:pt>
    <dgm:pt modelId="{83B48A99-FB34-4226-9F83-DA3310D673F0}" type="pres">
      <dgm:prSet presAssocID="{820DD0F4-528C-4B2F-9F95-212300A89735}" presName="descendantText" presStyleLbl="alignAccFollowNode1" presStyleIdx="2" presStyleCnt="3">
        <dgm:presLayoutVars>
          <dgm:bulletEnabled/>
        </dgm:presLayoutVars>
      </dgm:prSet>
      <dgm:spPr/>
    </dgm:pt>
  </dgm:ptLst>
  <dgm:cxnLst>
    <dgm:cxn modelId="{DC02DB0E-057B-40A9-BEE2-5B161848723B}" srcId="{A68BFBAD-EB25-4B4C-9A20-CD7B2D78DD63}" destId="{5D945276-EA50-437E-8FC3-369F67169688}" srcOrd="2" destOrd="0" parTransId="{862A58D1-5E97-4511-96A5-447387E4775D}" sibTransId="{C1F80DD0-E2E3-4645-B4AD-832D02A98F18}"/>
    <dgm:cxn modelId="{0D1F2215-6ACD-43B5-BC90-AFEBC6BFF93F}" type="presOf" srcId="{820DD0F4-528C-4B2F-9F95-212300A89735}" destId="{ED82D45E-5298-4A16-8EA0-E598BBB4AB77}" srcOrd="0" destOrd="0" presId="urn:microsoft.com/office/officeart/2016/7/layout/VerticalSolidActionList"/>
    <dgm:cxn modelId="{A0A68E18-E3B5-42D9-BE04-EB05075E8076}" srcId="{26054DE8-6D36-410A-8432-AAE4E5887142}" destId="{820DD0F4-528C-4B2F-9F95-212300A89735}" srcOrd="2" destOrd="0" parTransId="{607A1F8F-9B21-4CA5-B4B6-FCC43D7D84F4}" sibTransId="{4AF72965-7F9E-461A-9CF8-D5E2BACC39FC}"/>
    <dgm:cxn modelId="{FB40391B-AFE8-46C7-BE9B-4A9D1F9B8D8E}" srcId="{FD5E2151-1491-463A-BBFD-E9B6A051E436}" destId="{70B51B61-30A5-43F7-AF26-9FA8E41315FC}" srcOrd="1" destOrd="0" parTransId="{D4C49DA9-A896-43DE-B5BA-DBBD274BB088}" sibTransId="{A788C8EA-A973-4D33-BFB8-EEB0F1B750A0}"/>
    <dgm:cxn modelId="{BD89FD60-8259-45C3-9527-1D751A0F7643}" srcId="{FD5E2151-1491-463A-BBFD-E9B6A051E436}" destId="{6F3782E0-1557-4F25-8618-311B4CBA999F}" srcOrd="0" destOrd="0" parTransId="{EF5E1248-9E7A-4670-BEB5-74E64C73FFCB}" sibTransId="{B3558D37-CDAF-4811-83A9-04FBA4497261}"/>
    <dgm:cxn modelId="{9C65C043-0846-4FD4-AC74-00929465ADAB}" srcId="{820DD0F4-528C-4B2F-9F95-212300A89735}" destId="{C503A8E4-F8B1-4166-8849-9D09CB8CD605}" srcOrd="3" destOrd="0" parTransId="{0CC40F09-D540-4A4A-8C90-1849D5EED485}" sibTransId="{AE2CA9C0-BD26-448C-9111-0442AD4C37C8}"/>
    <dgm:cxn modelId="{39F2EA50-FC7C-4679-9FB1-93E297DB6DCD}" srcId="{26054DE8-6D36-410A-8432-AAE4E5887142}" destId="{FD5E2151-1491-463A-BBFD-E9B6A051E436}" srcOrd="1" destOrd="0" parTransId="{31B58CD9-511B-489E-86CA-1C53976547FE}" sibTransId="{61ED7E5F-278B-4834-94AB-983195628476}"/>
    <dgm:cxn modelId="{1F9FEA55-8916-4CCB-A243-51E4B3E5F988}" srcId="{FD5E2151-1491-463A-BBFD-E9B6A051E436}" destId="{00467FAF-B6D9-4131-908A-EC59C26B5BC0}" srcOrd="2" destOrd="0" parTransId="{8F4C1D2E-E507-4FAC-BA80-8F446F169429}" sibTransId="{48159193-B647-4438-9302-CA6B9716D4C3}"/>
    <dgm:cxn modelId="{FE2A1C77-CE5A-4B95-AFF7-1DD7653F2131}" srcId="{820DD0F4-528C-4B2F-9F95-212300A89735}" destId="{457291F2-DAF6-4011-B71E-74F2BC900668}" srcOrd="1" destOrd="0" parTransId="{0338B211-F751-4E53-B6D1-612CFE644611}" sibTransId="{86853B52-A966-45B3-9C67-8FECB9EC63BE}"/>
    <dgm:cxn modelId="{07850858-8A76-4355-8A2B-62D62D95CA42}" type="presOf" srcId="{73E818EE-7376-4036-9CB3-78CE7638BA2B}" destId="{83B48A99-FB34-4226-9F83-DA3310D673F0}" srcOrd="0" destOrd="2" presId="urn:microsoft.com/office/officeart/2016/7/layout/VerticalSolidActionList"/>
    <dgm:cxn modelId="{B52C8292-E836-4452-9C45-196A656D3CA9}" type="presOf" srcId="{C503A8E4-F8B1-4166-8849-9D09CB8CD605}" destId="{83B48A99-FB34-4226-9F83-DA3310D673F0}" srcOrd="0" destOrd="3" presId="urn:microsoft.com/office/officeart/2016/7/layout/VerticalSolidActionList"/>
    <dgm:cxn modelId="{EBD64393-0942-43A5-ADBB-9316161A5B42}" type="presOf" srcId="{5D945276-EA50-437E-8FC3-369F67169688}" destId="{A6BE9F4E-FBFC-460C-BC30-4909A132E8B5}" srcOrd="0" destOrd="2" presId="urn:microsoft.com/office/officeart/2016/7/layout/VerticalSolidActionList"/>
    <dgm:cxn modelId="{A25D5D9A-F18C-4443-828E-514D7780BE02}" srcId="{820DD0F4-528C-4B2F-9F95-212300A89735}" destId="{73E818EE-7376-4036-9CB3-78CE7638BA2B}" srcOrd="2" destOrd="0" parTransId="{B4B6EDFB-D7EC-4679-A8B1-2C197B4F1948}" sibTransId="{2A15A2DD-8356-45D5-9453-91EA135B44DD}"/>
    <dgm:cxn modelId="{1031FD9A-E444-451E-A79A-E567D0F8F3BE}" type="presOf" srcId="{457291F2-DAF6-4011-B71E-74F2BC900668}" destId="{83B48A99-FB34-4226-9F83-DA3310D673F0}" srcOrd="0" destOrd="1" presId="urn:microsoft.com/office/officeart/2016/7/layout/VerticalSolidActionList"/>
    <dgm:cxn modelId="{0071329B-BB21-4156-940F-C6A9C05526F8}" srcId="{820DD0F4-528C-4B2F-9F95-212300A89735}" destId="{7CF39675-993F-4642-833D-E36ECBCB8A29}" srcOrd="0" destOrd="0" parTransId="{1B7EE669-F394-4072-84CC-2D4494EBCBBC}" sibTransId="{838DD75D-D665-4D51-9873-58CAAB0E2492}"/>
    <dgm:cxn modelId="{0F25C39C-D334-4BED-BF89-92C656C5AE55}" type="presOf" srcId="{6F3782E0-1557-4F25-8618-311B4CBA999F}" destId="{364EFCD7-50E5-4168-A57B-BF1C7EA9C66D}" srcOrd="0" destOrd="0" presId="urn:microsoft.com/office/officeart/2016/7/layout/VerticalSolidActionList"/>
    <dgm:cxn modelId="{18D77AB0-2769-4CE9-B6CA-5C2C28424E86}" srcId="{A68BFBAD-EB25-4B4C-9A20-CD7B2D78DD63}" destId="{AFB98792-C325-4E9A-9663-739170EC620E}" srcOrd="0" destOrd="0" parTransId="{DB0BB501-B4C9-4A17-9B92-5D19D2CEA136}" sibTransId="{20706382-1A9C-4B17-BFE2-489AC64E1FBA}"/>
    <dgm:cxn modelId="{641643B2-B9A6-4B39-83B1-76BBC2C228A8}" srcId="{26054DE8-6D36-410A-8432-AAE4E5887142}" destId="{A68BFBAD-EB25-4B4C-9A20-CD7B2D78DD63}" srcOrd="0" destOrd="0" parTransId="{62060A25-F8DF-42C2-B99F-890802C54712}" sibTransId="{CD21746A-C755-4562-BDFB-CEC829223A35}"/>
    <dgm:cxn modelId="{94B816BF-27D2-4064-8063-FB14D57E42E7}" type="presOf" srcId="{A68BFBAD-EB25-4B4C-9A20-CD7B2D78DD63}" destId="{B859AE88-93E0-4559-898B-B6D5C58BEF15}" srcOrd="0" destOrd="0" presId="urn:microsoft.com/office/officeart/2016/7/layout/VerticalSolidActionList"/>
    <dgm:cxn modelId="{10A452C0-AB60-4E61-9726-8D09BBC057FF}" type="presOf" srcId="{AFB98792-C325-4E9A-9663-739170EC620E}" destId="{A6BE9F4E-FBFC-460C-BC30-4909A132E8B5}" srcOrd="0" destOrd="0" presId="urn:microsoft.com/office/officeart/2016/7/layout/VerticalSolidActionList"/>
    <dgm:cxn modelId="{ABEB05C2-3D64-4CAF-A33F-06FB93DC1505}" type="presOf" srcId="{26054DE8-6D36-410A-8432-AAE4E5887142}" destId="{704D4909-C321-45FB-9772-D07A5E2FD734}" srcOrd="0" destOrd="0" presId="urn:microsoft.com/office/officeart/2016/7/layout/VerticalSolidActionList"/>
    <dgm:cxn modelId="{F05100CA-E40C-423F-9250-96B763E9E73C}" type="presOf" srcId="{7CF39675-993F-4642-833D-E36ECBCB8A29}" destId="{83B48A99-FB34-4226-9F83-DA3310D673F0}" srcOrd="0" destOrd="0" presId="urn:microsoft.com/office/officeart/2016/7/layout/VerticalSolidActionList"/>
    <dgm:cxn modelId="{22968DCB-402B-44D9-A91B-3A453FC5AB3F}" type="presOf" srcId="{19C7ABF6-3027-4954-BCE2-D02D562257E7}" destId="{A6BE9F4E-FBFC-460C-BC30-4909A132E8B5}" srcOrd="0" destOrd="1" presId="urn:microsoft.com/office/officeart/2016/7/layout/VerticalSolidActionList"/>
    <dgm:cxn modelId="{832D99CD-1545-4999-B961-6CD569683912}" type="presOf" srcId="{00467FAF-B6D9-4131-908A-EC59C26B5BC0}" destId="{364EFCD7-50E5-4168-A57B-BF1C7EA9C66D}" srcOrd="0" destOrd="2" presId="urn:microsoft.com/office/officeart/2016/7/layout/VerticalSolidActionList"/>
    <dgm:cxn modelId="{C1D389DE-6ACF-4843-BC47-4E5733EC4C17}" type="presOf" srcId="{70B51B61-30A5-43F7-AF26-9FA8E41315FC}" destId="{364EFCD7-50E5-4168-A57B-BF1C7EA9C66D}" srcOrd="0" destOrd="1" presId="urn:microsoft.com/office/officeart/2016/7/layout/VerticalSolidActionList"/>
    <dgm:cxn modelId="{35E1B8EE-3A53-4F55-A558-6C7007F08D38}" type="presOf" srcId="{FD5E2151-1491-463A-BBFD-E9B6A051E436}" destId="{06D1EECD-3544-49ED-AB55-8EE4290873C5}" srcOrd="0" destOrd="0" presId="urn:microsoft.com/office/officeart/2016/7/layout/VerticalSolidActionList"/>
    <dgm:cxn modelId="{CC7140F5-4347-468A-8E8D-A01DAC831396}" srcId="{A68BFBAD-EB25-4B4C-9A20-CD7B2D78DD63}" destId="{19C7ABF6-3027-4954-BCE2-D02D562257E7}" srcOrd="1" destOrd="0" parTransId="{3F266077-00F6-4CFC-92A3-B797EAA02392}" sibTransId="{B210EC7A-4E68-4C52-8F92-DB7BB465F0D9}"/>
    <dgm:cxn modelId="{24B21B6D-7544-4BDC-994C-CF7F6BA7AA84}" type="presParOf" srcId="{704D4909-C321-45FB-9772-D07A5E2FD734}" destId="{6ED40350-DA4B-497E-A12D-BBA57555DF57}" srcOrd="0" destOrd="0" presId="urn:microsoft.com/office/officeart/2016/7/layout/VerticalSolidActionList"/>
    <dgm:cxn modelId="{D06C7B9B-E96E-4497-B54F-FE444F0E0979}" type="presParOf" srcId="{6ED40350-DA4B-497E-A12D-BBA57555DF57}" destId="{B859AE88-93E0-4559-898B-B6D5C58BEF15}" srcOrd="0" destOrd="0" presId="urn:microsoft.com/office/officeart/2016/7/layout/VerticalSolidActionList"/>
    <dgm:cxn modelId="{875AE43C-935F-4EDC-9814-8C3B84246308}" type="presParOf" srcId="{6ED40350-DA4B-497E-A12D-BBA57555DF57}" destId="{A6BE9F4E-FBFC-460C-BC30-4909A132E8B5}" srcOrd="1" destOrd="0" presId="urn:microsoft.com/office/officeart/2016/7/layout/VerticalSolidActionList"/>
    <dgm:cxn modelId="{25DACB69-75BD-4E34-9B12-AD176C1DB554}" type="presParOf" srcId="{704D4909-C321-45FB-9772-D07A5E2FD734}" destId="{9120280E-88D0-4730-91D6-564600E7CF88}" srcOrd="1" destOrd="0" presId="urn:microsoft.com/office/officeart/2016/7/layout/VerticalSolidActionList"/>
    <dgm:cxn modelId="{C61267E5-986F-41A5-9582-5BC063717434}" type="presParOf" srcId="{704D4909-C321-45FB-9772-D07A5E2FD734}" destId="{4D6B206E-A254-44CD-8946-7DA8F67D87FD}" srcOrd="2" destOrd="0" presId="urn:microsoft.com/office/officeart/2016/7/layout/VerticalSolidActionList"/>
    <dgm:cxn modelId="{DFAF1EB8-71CC-4106-9B3C-5760BB337C88}" type="presParOf" srcId="{4D6B206E-A254-44CD-8946-7DA8F67D87FD}" destId="{06D1EECD-3544-49ED-AB55-8EE4290873C5}" srcOrd="0" destOrd="0" presId="urn:microsoft.com/office/officeart/2016/7/layout/VerticalSolidActionList"/>
    <dgm:cxn modelId="{D0529DD2-26D4-49C2-BA18-17B4D3FC3574}" type="presParOf" srcId="{4D6B206E-A254-44CD-8946-7DA8F67D87FD}" destId="{364EFCD7-50E5-4168-A57B-BF1C7EA9C66D}" srcOrd="1" destOrd="0" presId="urn:microsoft.com/office/officeart/2016/7/layout/VerticalSolidActionList"/>
    <dgm:cxn modelId="{C3AD4021-AF9B-4FE7-95A6-36453FD76997}" type="presParOf" srcId="{704D4909-C321-45FB-9772-D07A5E2FD734}" destId="{D9F78735-6968-42B5-8B21-D2230B141168}" srcOrd="3" destOrd="0" presId="urn:microsoft.com/office/officeart/2016/7/layout/VerticalSolidActionList"/>
    <dgm:cxn modelId="{049A97C0-D22F-4C8E-8EC0-F776DAB55D93}" type="presParOf" srcId="{704D4909-C321-45FB-9772-D07A5E2FD734}" destId="{1F7F9E31-7FCC-42DC-88ED-119585EAD58C}" srcOrd="4" destOrd="0" presId="urn:microsoft.com/office/officeart/2016/7/layout/VerticalSolidActionList"/>
    <dgm:cxn modelId="{882A67D0-5AA6-49C2-BCF4-EFA6A8C6771C}" type="presParOf" srcId="{1F7F9E31-7FCC-42DC-88ED-119585EAD58C}" destId="{ED82D45E-5298-4A16-8EA0-E598BBB4AB77}" srcOrd="0" destOrd="0" presId="urn:microsoft.com/office/officeart/2016/7/layout/VerticalSolidActionList"/>
    <dgm:cxn modelId="{136FEEE2-83C9-4586-B9C3-52D93CFF1845}" type="presParOf" srcId="{1F7F9E31-7FCC-42DC-88ED-119585EAD58C}" destId="{83B48A99-FB34-4226-9F83-DA3310D673F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DF769-C1BA-40C3-9722-CE06EEB7EAA2}">
      <dsp:nvSpPr>
        <dsp:cNvPr id="0" name=""/>
        <dsp:cNvSpPr/>
      </dsp:nvSpPr>
      <dsp:spPr>
        <a:xfrm>
          <a:off x="0" y="0"/>
          <a:ext cx="54588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CC5B80B-9075-45A4-9FF0-048FE6C1AB97}">
      <dsp:nvSpPr>
        <dsp:cNvPr id="0" name=""/>
        <dsp:cNvSpPr/>
      </dsp:nvSpPr>
      <dsp:spPr>
        <a:xfrm>
          <a:off x="0" y="0"/>
          <a:ext cx="5458837"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H" sz="2400" kern="1200" dirty="0"/>
            <a:t>Direction</a:t>
          </a:r>
        </a:p>
      </dsp:txBody>
      <dsp:txXfrm>
        <a:off x="0" y="0"/>
        <a:ext cx="5458837" cy="524065"/>
      </dsp:txXfrm>
    </dsp:sp>
    <dsp:sp modelId="{E0882517-0233-4BFE-AD8F-75DDF0ABEA29}">
      <dsp:nvSpPr>
        <dsp:cNvPr id="0" name=""/>
        <dsp:cNvSpPr/>
      </dsp:nvSpPr>
      <dsp:spPr>
        <a:xfrm>
          <a:off x="0" y="524064"/>
          <a:ext cx="54588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DBEE5F-4510-4650-A126-6E98FE17AA81}">
      <dsp:nvSpPr>
        <dsp:cNvPr id="0" name=""/>
        <dsp:cNvSpPr/>
      </dsp:nvSpPr>
      <dsp:spPr>
        <a:xfrm>
          <a:off x="0" y="524065"/>
          <a:ext cx="5458837"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H" sz="2400" kern="1200" dirty="0"/>
            <a:t>Cycle 1</a:t>
          </a:r>
        </a:p>
      </dsp:txBody>
      <dsp:txXfrm>
        <a:off x="0" y="524065"/>
        <a:ext cx="5458837" cy="524065"/>
      </dsp:txXfrm>
    </dsp:sp>
    <dsp:sp modelId="{053EBD5D-6376-4FD5-B90F-A39E0F7DD073}">
      <dsp:nvSpPr>
        <dsp:cNvPr id="0" name=""/>
        <dsp:cNvSpPr/>
      </dsp:nvSpPr>
      <dsp:spPr>
        <a:xfrm>
          <a:off x="0" y="1048129"/>
          <a:ext cx="54588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E97775-101E-4C33-B808-51F5D2AF1730}">
      <dsp:nvSpPr>
        <dsp:cNvPr id="0" name=""/>
        <dsp:cNvSpPr/>
      </dsp:nvSpPr>
      <dsp:spPr>
        <a:xfrm>
          <a:off x="0" y="1048130"/>
          <a:ext cx="5458837"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H" sz="2400" kern="1200" dirty="0"/>
            <a:t>Cycle 2</a:t>
          </a:r>
        </a:p>
      </dsp:txBody>
      <dsp:txXfrm>
        <a:off x="0" y="1048130"/>
        <a:ext cx="5458837" cy="524065"/>
      </dsp:txXfrm>
    </dsp:sp>
    <dsp:sp modelId="{5203F089-097B-483A-96C2-82DB8776C270}">
      <dsp:nvSpPr>
        <dsp:cNvPr id="0" name=""/>
        <dsp:cNvSpPr/>
      </dsp:nvSpPr>
      <dsp:spPr>
        <a:xfrm>
          <a:off x="0" y="1572194"/>
          <a:ext cx="54588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EAFFF5-B29F-4C5A-A784-4E4D2B7BAC38}">
      <dsp:nvSpPr>
        <dsp:cNvPr id="0" name=""/>
        <dsp:cNvSpPr/>
      </dsp:nvSpPr>
      <dsp:spPr>
        <a:xfrm>
          <a:off x="0" y="1572195"/>
          <a:ext cx="5458837"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H" sz="2400" kern="1200" dirty="0"/>
            <a:t>Cycle 3</a:t>
          </a:r>
        </a:p>
      </dsp:txBody>
      <dsp:txXfrm>
        <a:off x="0" y="1572195"/>
        <a:ext cx="5458837" cy="524065"/>
      </dsp:txXfrm>
    </dsp:sp>
    <dsp:sp modelId="{54AE628E-EDB9-4A3F-874E-9FF26AE249A4}">
      <dsp:nvSpPr>
        <dsp:cNvPr id="0" name=""/>
        <dsp:cNvSpPr/>
      </dsp:nvSpPr>
      <dsp:spPr>
        <a:xfrm>
          <a:off x="0" y="2096259"/>
          <a:ext cx="54588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D3EAAA-59B2-4ECE-9195-5F8B10F58030}">
      <dsp:nvSpPr>
        <dsp:cNvPr id="0" name=""/>
        <dsp:cNvSpPr/>
      </dsp:nvSpPr>
      <dsp:spPr>
        <a:xfrm>
          <a:off x="0" y="2096260"/>
          <a:ext cx="5458837"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H" sz="2400" kern="1200" dirty="0"/>
            <a:t>Aide à l’intégration</a:t>
          </a:r>
        </a:p>
      </dsp:txBody>
      <dsp:txXfrm>
        <a:off x="0" y="2096260"/>
        <a:ext cx="5458837" cy="524065"/>
      </dsp:txXfrm>
    </dsp:sp>
    <dsp:sp modelId="{CAF37001-0F4A-43B7-99D6-356654845A61}">
      <dsp:nvSpPr>
        <dsp:cNvPr id="0" name=""/>
        <dsp:cNvSpPr/>
      </dsp:nvSpPr>
      <dsp:spPr>
        <a:xfrm>
          <a:off x="0" y="2620324"/>
          <a:ext cx="54588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3F9D060-FDA9-44E4-94FC-C34278612383}">
      <dsp:nvSpPr>
        <dsp:cNvPr id="0" name=""/>
        <dsp:cNvSpPr/>
      </dsp:nvSpPr>
      <dsp:spPr>
        <a:xfrm>
          <a:off x="0" y="2620324"/>
          <a:ext cx="5458837"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H" sz="2400" kern="1200" dirty="0"/>
            <a:t>Santé en milieu scolaire</a:t>
          </a:r>
        </a:p>
      </dsp:txBody>
      <dsp:txXfrm>
        <a:off x="0" y="2620324"/>
        <a:ext cx="5458837" cy="524065"/>
      </dsp:txXfrm>
    </dsp:sp>
    <dsp:sp modelId="{7CBA4561-AB9C-4B65-B54B-FE41178B8F01}">
      <dsp:nvSpPr>
        <dsp:cNvPr id="0" name=""/>
        <dsp:cNvSpPr/>
      </dsp:nvSpPr>
      <dsp:spPr>
        <a:xfrm>
          <a:off x="0" y="3144389"/>
          <a:ext cx="54588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38E7980-744F-4B73-8C39-77F63478495B}">
      <dsp:nvSpPr>
        <dsp:cNvPr id="0" name=""/>
        <dsp:cNvSpPr/>
      </dsp:nvSpPr>
      <dsp:spPr>
        <a:xfrm>
          <a:off x="0" y="3144389"/>
          <a:ext cx="5458837"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H" sz="2400" kern="1200" dirty="0"/>
            <a:t>Service PPLS</a:t>
          </a:r>
        </a:p>
      </dsp:txBody>
      <dsp:txXfrm>
        <a:off x="0" y="3144389"/>
        <a:ext cx="5458837" cy="524065"/>
      </dsp:txXfrm>
    </dsp:sp>
    <dsp:sp modelId="{F18678C6-ACC7-4A97-9CC6-5DBC0BE1C10A}">
      <dsp:nvSpPr>
        <dsp:cNvPr id="0" name=""/>
        <dsp:cNvSpPr/>
      </dsp:nvSpPr>
      <dsp:spPr>
        <a:xfrm>
          <a:off x="0" y="3668455"/>
          <a:ext cx="54588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6BAF7A-FDAC-41BA-841D-72A003B14CE3}">
      <dsp:nvSpPr>
        <dsp:cNvPr id="0" name=""/>
        <dsp:cNvSpPr/>
      </dsp:nvSpPr>
      <dsp:spPr>
        <a:xfrm>
          <a:off x="0" y="3668454"/>
          <a:ext cx="5458837" cy="52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CH" sz="2400" kern="1200" dirty="0"/>
            <a:t>MATAS</a:t>
          </a:r>
        </a:p>
      </dsp:txBody>
      <dsp:txXfrm>
        <a:off x="0" y="3668454"/>
        <a:ext cx="5458837" cy="524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17F8D-009E-4526-A1F7-7A4DC085ADD6}">
      <dsp:nvSpPr>
        <dsp:cNvPr id="0" name=""/>
        <dsp:cNvSpPr/>
      </dsp:nvSpPr>
      <dsp:spPr>
        <a:xfrm>
          <a:off x="318719" y="0"/>
          <a:ext cx="4192520" cy="4192520"/>
        </a:xfrm>
        <a:prstGeom prst="triangl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1765B7F-DE0D-4CAE-BAFC-93379933A06E}">
      <dsp:nvSpPr>
        <dsp:cNvPr id="0" name=""/>
        <dsp:cNvSpPr/>
      </dsp:nvSpPr>
      <dsp:spPr>
        <a:xfrm>
          <a:off x="2414980" y="419661"/>
          <a:ext cx="2725138" cy="745154"/>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CH" sz="1700" kern="1200" dirty="0"/>
            <a:t>Interventions intensives</a:t>
          </a:r>
        </a:p>
        <a:p>
          <a:pPr marL="114300" lvl="1" indent="-114300" algn="l" defTabSz="577850">
            <a:lnSpc>
              <a:spcPct val="90000"/>
            </a:lnSpc>
            <a:spcBef>
              <a:spcPct val="0"/>
            </a:spcBef>
            <a:spcAft>
              <a:spcPct val="15000"/>
            </a:spcAft>
            <a:buChar char="•"/>
          </a:pPr>
          <a:r>
            <a:rPr lang="fr-CH" sz="1300" kern="1200"/>
            <a:t>2 prestations</a:t>
          </a:r>
        </a:p>
      </dsp:txBody>
      <dsp:txXfrm>
        <a:off x="2451355" y="456036"/>
        <a:ext cx="2652388" cy="672404"/>
      </dsp:txXfrm>
    </dsp:sp>
    <dsp:sp modelId="{0D9B9F9B-0536-4705-9FC2-29087AC49EE8}">
      <dsp:nvSpPr>
        <dsp:cNvPr id="0" name=""/>
        <dsp:cNvSpPr/>
      </dsp:nvSpPr>
      <dsp:spPr>
        <a:xfrm>
          <a:off x="2414980" y="1257960"/>
          <a:ext cx="2725138" cy="745154"/>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CH" sz="1700" kern="1200"/>
            <a:t>Interventions spécifiques</a:t>
          </a:r>
        </a:p>
        <a:p>
          <a:pPr marL="114300" lvl="1" indent="-114300" algn="l" defTabSz="577850">
            <a:lnSpc>
              <a:spcPct val="90000"/>
            </a:lnSpc>
            <a:spcBef>
              <a:spcPct val="0"/>
            </a:spcBef>
            <a:spcAft>
              <a:spcPct val="15000"/>
            </a:spcAft>
            <a:buChar char="•"/>
          </a:pPr>
          <a:r>
            <a:rPr lang="fr-CH" sz="1300" kern="1200" dirty="0"/>
            <a:t>18 prestations</a:t>
          </a:r>
        </a:p>
      </dsp:txBody>
      <dsp:txXfrm>
        <a:off x="2451355" y="1294335"/>
        <a:ext cx="2652388" cy="672404"/>
      </dsp:txXfrm>
    </dsp:sp>
    <dsp:sp modelId="{2063B370-2E47-4BE6-AFD0-008CBEB8CBA6}">
      <dsp:nvSpPr>
        <dsp:cNvPr id="0" name=""/>
        <dsp:cNvSpPr/>
      </dsp:nvSpPr>
      <dsp:spPr>
        <a:xfrm>
          <a:off x="2414980" y="2096260"/>
          <a:ext cx="2725138" cy="745154"/>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CH" sz="1700" kern="1200"/>
            <a:t>Actions ciblées</a:t>
          </a:r>
        </a:p>
        <a:p>
          <a:pPr marL="114300" lvl="1" indent="-114300" algn="l" defTabSz="577850">
            <a:lnSpc>
              <a:spcPct val="90000"/>
            </a:lnSpc>
            <a:spcBef>
              <a:spcPct val="0"/>
            </a:spcBef>
            <a:spcAft>
              <a:spcPct val="15000"/>
            </a:spcAft>
            <a:buChar char="•"/>
          </a:pPr>
          <a:r>
            <a:rPr lang="fr-CH" sz="1300" kern="1200" dirty="0"/>
            <a:t>17 prestations</a:t>
          </a:r>
        </a:p>
      </dsp:txBody>
      <dsp:txXfrm>
        <a:off x="2451355" y="2132635"/>
        <a:ext cx="2652388" cy="672404"/>
      </dsp:txXfrm>
    </dsp:sp>
    <dsp:sp modelId="{E84C1B5F-B0AF-4729-BDDD-DBAB3259F0F3}">
      <dsp:nvSpPr>
        <dsp:cNvPr id="0" name=""/>
        <dsp:cNvSpPr/>
      </dsp:nvSpPr>
      <dsp:spPr>
        <a:xfrm>
          <a:off x="2414980" y="2934559"/>
          <a:ext cx="2725138" cy="745154"/>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CH" sz="1700" kern="1200"/>
            <a:t>Socle universel</a:t>
          </a:r>
        </a:p>
        <a:p>
          <a:pPr marL="114300" lvl="1" indent="-114300" algn="l" defTabSz="577850">
            <a:lnSpc>
              <a:spcPct val="90000"/>
            </a:lnSpc>
            <a:spcBef>
              <a:spcPct val="0"/>
            </a:spcBef>
            <a:spcAft>
              <a:spcPct val="15000"/>
            </a:spcAft>
            <a:buChar char="•"/>
          </a:pPr>
          <a:r>
            <a:rPr lang="fr-CH" sz="1300" kern="1200"/>
            <a:t>27 prestations</a:t>
          </a:r>
        </a:p>
      </dsp:txBody>
      <dsp:txXfrm>
        <a:off x="2451355" y="2970934"/>
        <a:ext cx="2652388" cy="672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E612A-54BE-4071-AB2B-DCA926E78DFD}">
      <dsp:nvSpPr>
        <dsp:cNvPr id="0" name=""/>
        <dsp:cNvSpPr/>
      </dsp:nvSpPr>
      <dsp:spPr>
        <a:xfrm>
          <a:off x="0" y="3464438"/>
          <a:ext cx="4619621" cy="3791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H" sz="700" b="1" kern="1200"/>
            <a:t>Soumettre</a:t>
          </a:r>
        </a:p>
      </dsp:txBody>
      <dsp:txXfrm>
        <a:off x="0" y="3464438"/>
        <a:ext cx="4619621" cy="379111"/>
      </dsp:txXfrm>
    </dsp:sp>
    <dsp:sp modelId="{E06D3CE6-BD04-4368-A1A5-1AAE32F2FF8D}">
      <dsp:nvSpPr>
        <dsp:cNvPr id="0" name=""/>
        <dsp:cNvSpPr/>
      </dsp:nvSpPr>
      <dsp:spPr>
        <a:xfrm rot="10800000">
          <a:off x="0" y="2887051"/>
          <a:ext cx="4619621" cy="583073"/>
        </a:xfrm>
        <a:prstGeom prst="upArrowCallou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H" sz="700" kern="1200"/>
            <a:t>Un(e) ou des élèves vivent-ils actuellement une situation de crise en dehors de l'école ?</a:t>
          </a:r>
        </a:p>
      </dsp:txBody>
      <dsp:txXfrm rot="-10800000">
        <a:off x="0" y="2887051"/>
        <a:ext cx="4619621" cy="204658"/>
      </dsp:txXfrm>
    </dsp:sp>
    <dsp:sp modelId="{F5BEEDEB-4EAC-4CDC-B9AA-B4F3FF85E21A}">
      <dsp:nvSpPr>
        <dsp:cNvPr id="0" name=""/>
        <dsp:cNvSpPr/>
      </dsp:nvSpPr>
      <dsp:spPr>
        <a:xfrm>
          <a:off x="2255" y="3091709"/>
          <a:ext cx="1538369" cy="1743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Non </a:t>
          </a:r>
        </a:p>
      </dsp:txBody>
      <dsp:txXfrm>
        <a:off x="2255" y="3091709"/>
        <a:ext cx="1538369" cy="174339"/>
      </dsp:txXfrm>
    </dsp:sp>
    <dsp:sp modelId="{F822B760-60B7-48B6-84C8-7442EF99CE0D}">
      <dsp:nvSpPr>
        <dsp:cNvPr id="0" name=""/>
        <dsp:cNvSpPr/>
      </dsp:nvSpPr>
      <dsp:spPr>
        <a:xfrm>
          <a:off x="1540625" y="3091709"/>
          <a:ext cx="1538369" cy="174339"/>
        </a:xfrm>
        <a:prstGeom prst="rect">
          <a:avLst/>
        </a:prstGeom>
        <a:solidFill>
          <a:schemeClr val="accent5">
            <a:tint val="40000"/>
            <a:alpha val="90000"/>
            <a:hueOff val="-374431"/>
            <a:satOff val="-1268"/>
            <a:lumOff val="-16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Oui</a:t>
          </a:r>
        </a:p>
      </dsp:txBody>
      <dsp:txXfrm>
        <a:off x="1540625" y="3091709"/>
        <a:ext cx="1538369" cy="174339"/>
      </dsp:txXfrm>
    </dsp:sp>
    <dsp:sp modelId="{FFA3224D-859B-4F51-8BBC-3C294FEA5B6E}">
      <dsp:nvSpPr>
        <dsp:cNvPr id="0" name=""/>
        <dsp:cNvSpPr/>
      </dsp:nvSpPr>
      <dsp:spPr>
        <a:xfrm>
          <a:off x="3078995" y="3091709"/>
          <a:ext cx="1538369" cy="174339"/>
        </a:xfrm>
        <a:prstGeom prst="rect">
          <a:avLst/>
        </a:prstGeom>
        <a:solidFill>
          <a:schemeClr val="accent5">
            <a:tint val="40000"/>
            <a:alpha val="90000"/>
            <a:hueOff val="-748862"/>
            <a:satOff val="-2537"/>
            <a:lumOff val="-325"/>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Je ne sais pas</a:t>
          </a:r>
        </a:p>
      </dsp:txBody>
      <dsp:txXfrm>
        <a:off x="3078995" y="3091709"/>
        <a:ext cx="1538369" cy="174339"/>
      </dsp:txXfrm>
    </dsp:sp>
    <dsp:sp modelId="{077BB174-0372-4C03-AA6E-A11B72760D47}">
      <dsp:nvSpPr>
        <dsp:cNvPr id="0" name=""/>
        <dsp:cNvSpPr/>
      </dsp:nvSpPr>
      <dsp:spPr>
        <a:xfrm rot="10800000">
          <a:off x="0" y="2309664"/>
          <a:ext cx="4619621" cy="583073"/>
        </a:xfrm>
        <a:prstGeom prst="upArrowCallou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H" sz="700" kern="1200"/>
            <a:t>Un(e) élève a-t-il des difficultés de comportement importantes ?</a:t>
          </a:r>
        </a:p>
      </dsp:txBody>
      <dsp:txXfrm rot="-10800000">
        <a:off x="0" y="2309664"/>
        <a:ext cx="4619621" cy="204658"/>
      </dsp:txXfrm>
    </dsp:sp>
    <dsp:sp modelId="{187251BD-48A5-4D94-8AEE-41A0EFC3888F}">
      <dsp:nvSpPr>
        <dsp:cNvPr id="0" name=""/>
        <dsp:cNvSpPr/>
      </dsp:nvSpPr>
      <dsp:spPr>
        <a:xfrm>
          <a:off x="2255" y="2514322"/>
          <a:ext cx="1538369" cy="174339"/>
        </a:xfrm>
        <a:prstGeom prst="rect">
          <a:avLst/>
        </a:prstGeom>
        <a:solidFill>
          <a:schemeClr val="accent5">
            <a:tint val="40000"/>
            <a:alpha val="90000"/>
            <a:hueOff val="-1123294"/>
            <a:satOff val="-3805"/>
            <a:lumOff val="-48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Non</a:t>
          </a:r>
        </a:p>
      </dsp:txBody>
      <dsp:txXfrm>
        <a:off x="2255" y="2514322"/>
        <a:ext cx="1538369" cy="174339"/>
      </dsp:txXfrm>
    </dsp:sp>
    <dsp:sp modelId="{227E396F-7C48-4701-83A6-110FE91789CC}">
      <dsp:nvSpPr>
        <dsp:cNvPr id="0" name=""/>
        <dsp:cNvSpPr/>
      </dsp:nvSpPr>
      <dsp:spPr>
        <a:xfrm>
          <a:off x="1540625" y="2514322"/>
          <a:ext cx="1538369" cy="174339"/>
        </a:xfrm>
        <a:prstGeom prst="rect">
          <a:avLst/>
        </a:prstGeom>
        <a:solidFill>
          <a:schemeClr val="accent5">
            <a:tint val="40000"/>
            <a:alpha val="90000"/>
            <a:hueOff val="-1497725"/>
            <a:satOff val="-5074"/>
            <a:lumOff val="-65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Oui</a:t>
          </a:r>
        </a:p>
      </dsp:txBody>
      <dsp:txXfrm>
        <a:off x="1540625" y="2514322"/>
        <a:ext cx="1538369" cy="174339"/>
      </dsp:txXfrm>
    </dsp:sp>
    <dsp:sp modelId="{06B6FEB1-8C40-4E61-9FF0-3751BCE20A56}">
      <dsp:nvSpPr>
        <dsp:cNvPr id="0" name=""/>
        <dsp:cNvSpPr/>
      </dsp:nvSpPr>
      <dsp:spPr>
        <a:xfrm>
          <a:off x="3078995" y="2514322"/>
          <a:ext cx="1538369" cy="174339"/>
        </a:xfrm>
        <a:prstGeom prst="rect">
          <a:avLst/>
        </a:prstGeom>
        <a:solidFill>
          <a:schemeClr val="accent5">
            <a:tint val="40000"/>
            <a:alpha val="90000"/>
            <a:hueOff val="-1872156"/>
            <a:satOff val="-6342"/>
            <a:lumOff val="-81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Parfois</a:t>
          </a:r>
        </a:p>
      </dsp:txBody>
      <dsp:txXfrm>
        <a:off x="3078995" y="2514322"/>
        <a:ext cx="1538369" cy="174339"/>
      </dsp:txXfrm>
    </dsp:sp>
    <dsp:sp modelId="{BBA3695C-7DA7-46B1-A71C-9C4879762C6B}">
      <dsp:nvSpPr>
        <dsp:cNvPr id="0" name=""/>
        <dsp:cNvSpPr/>
      </dsp:nvSpPr>
      <dsp:spPr>
        <a:xfrm rot="10800000">
          <a:off x="0" y="1732277"/>
          <a:ext cx="4619621" cy="583073"/>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H" sz="700" kern="1200"/>
            <a:t>Le harcèlement fait-il partie de la problématique ?</a:t>
          </a:r>
        </a:p>
      </dsp:txBody>
      <dsp:txXfrm rot="-10800000">
        <a:off x="0" y="1732277"/>
        <a:ext cx="4619621" cy="204658"/>
      </dsp:txXfrm>
    </dsp:sp>
    <dsp:sp modelId="{7B8D3E79-7B67-47C2-89F5-B513F89E53CA}">
      <dsp:nvSpPr>
        <dsp:cNvPr id="0" name=""/>
        <dsp:cNvSpPr/>
      </dsp:nvSpPr>
      <dsp:spPr>
        <a:xfrm>
          <a:off x="0" y="1936936"/>
          <a:ext cx="1154905" cy="17433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Non </a:t>
          </a:r>
        </a:p>
      </dsp:txBody>
      <dsp:txXfrm>
        <a:off x="0" y="1936936"/>
        <a:ext cx="1154905" cy="174339"/>
      </dsp:txXfrm>
    </dsp:sp>
    <dsp:sp modelId="{E2A43C62-FAA4-4508-AEDE-37646670C2E6}">
      <dsp:nvSpPr>
        <dsp:cNvPr id="0" name=""/>
        <dsp:cNvSpPr/>
      </dsp:nvSpPr>
      <dsp:spPr>
        <a:xfrm>
          <a:off x="1154905" y="1936936"/>
          <a:ext cx="1154905" cy="174339"/>
        </a:xfrm>
        <a:prstGeom prst="rect">
          <a:avLst/>
        </a:prstGeom>
        <a:solidFill>
          <a:schemeClr val="accent5">
            <a:tint val="40000"/>
            <a:alpha val="90000"/>
            <a:hueOff val="-2621019"/>
            <a:satOff val="-8879"/>
            <a:lumOff val="-113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Oui</a:t>
          </a:r>
        </a:p>
      </dsp:txBody>
      <dsp:txXfrm>
        <a:off x="1154905" y="1936936"/>
        <a:ext cx="1154905" cy="174339"/>
      </dsp:txXfrm>
    </dsp:sp>
    <dsp:sp modelId="{352DAA07-1750-4598-8F3B-7F75DF0B4943}">
      <dsp:nvSpPr>
        <dsp:cNvPr id="0" name=""/>
        <dsp:cNvSpPr/>
      </dsp:nvSpPr>
      <dsp:spPr>
        <a:xfrm>
          <a:off x="2309810" y="1936936"/>
          <a:ext cx="1154905" cy="174339"/>
        </a:xfrm>
        <a:prstGeom prst="rect">
          <a:avLst/>
        </a:prstGeom>
        <a:solidFill>
          <a:schemeClr val="accent5">
            <a:tint val="40000"/>
            <a:alpha val="90000"/>
            <a:hueOff val="-2995450"/>
            <a:satOff val="-10148"/>
            <a:lumOff val="-130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Parfois </a:t>
          </a:r>
        </a:p>
      </dsp:txBody>
      <dsp:txXfrm>
        <a:off x="2309810" y="1936936"/>
        <a:ext cx="1154905" cy="174339"/>
      </dsp:txXfrm>
    </dsp:sp>
    <dsp:sp modelId="{922058EF-41C9-44DF-B05A-BC069E4DC401}">
      <dsp:nvSpPr>
        <dsp:cNvPr id="0" name=""/>
        <dsp:cNvSpPr/>
      </dsp:nvSpPr>
      <dsp:spPr>
        <a:xfrm>
          <a:off x="3464715" y="1936936"/>
          <a:ext cx="1154905" cy="174339"/>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Je ne sais pas</a:t>
          </a:r>
        </a:p>
      </dsp:txBody>
      <dsp:txXfrm>
        <a:off x="3464715" y="1936936"/>
        <a:ext cx="1154905" cy="174339"/>
      </dsp:txXfrm>
    </dsp:sp>
    <dsp:sp modelId="{CAE3BE3B-0B71-4BE0-A31E-542056802000}">
      <dsp:nvSpPr>
        <dsp:cNvPr id="0" name=""/>
        <dsp:cNvSpPr/>
      </dsp:nvSpPr>
      <dsp:spPr>
        <a:xfrm rot="10800000">
          <a:off x="0" y="1154890"/>
          <a:ext cx="4619621" cy="583073"/>
        </a:xfrm>
        <a:prstGeom prst="upArrowCallou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H" sz="700" kern="1200"/>
            <a:t>La maitrise du français fait-elle partie de la problématique ?</a:t>
          </a:r>
        </a:p>
      </dsp:txBody>
      <dsp:txXfrm rot="-10800000">
        <a:off x="0" y="1154890"/>
        <a:ext cx="4619621" cy="204658"/>
      </dsp:txXfrm>
    </dsp:sp>
    <dsp:sp modelId="{E808EA78-5E11-4023-BC3F-44897BAE5914}">
      <dsp:nvSpPr>
        <dsp:cNvPr id="0" name=""/>
        <dsp:cNvSpPr/>
      </dsp:nvSpPr>
      <dsp:spPr>
        <a:xfrm>
          <a:off x="0" y="1359549"/>
          <a:ext cx="2309810" cy="174339"/>
        </a:xfrm>
        <a:prstGeom prst="rect">
          <a:avLst/>
        </a:prstGeom>
        <a:solidFill>
          <a:schemeClr val="accent5">
            <a:tint val="40000"/>
            <a:alpha val="90000"/>
            <a:hueOff val="-3744313"/>
            <a:satOff val="-12684"/>
            <a:lumOff val="-162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Oui</a:t>
          </a:r>
        </a:p>
      </dsp:txBody>
      <dsp:txXfrm>
        <a:off x="0" y="1359549"/>
        <a:ext cx="2309810" cy="174339"/>
      </dsp:txXfrm>
    </dsp:sp>
    <dsp:sp modelId="{E1480CB0-DA4A-43AA-82DF-BF4F1B38F6E1}">
      <dsp:nvSpPr>
        <dsp:cNvPr id="0" name=""/>
        <dsp:cNvSpPr/>
      </dsp:nvSpPr>
      <dsp:spPr>
        <a:xfrm>
          <a:off x="2309810" y="1359549"/>
          <a:ext cx="2309810" cy="174339"/>
        </a:xfrm>
        <a:prstGeom prst="rect">
          <a:avLst/>
        </a:prstGeom>
        <a:solidFill>
          <a:schemeClr val="accent5">
            <a:tint val="40000"/>
            <a:alpha val="90000"/>
            <a:hueOff val="-4118743"/>
            <a:satOff val="-13953"/>
            <a:lumOff val="-17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Non</a:t>
          </a:r>
        </a:p>
      </dsp:txBody>
      <dsp:txXfrm>
        <a:off x="2309810" y="1359549"/>
        <a:ext cx="2309810" cy="174339"/>
      </dsp:txXfrm>
    </dsp:sp>
    <dsp:sp modelId="{92DE4210-4728-490C-A5D1-69E1BAFB62DF}">
      <dsp:nvSpPr>
        <dsp:cNvPr id="0" name=""/>
        <dsp:cNvSpPr/>
      </dsp:nvSpPr>
      <dsp:spPr>
        <a:xfrm rot="10800000">
          <a:off x="0" y="577503"/>
          <a:ext cx="4619621" cy="583073"/>
        </a:xfrm>
        <a:prstGeom prst="upArrowCallou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H" sz="700" kern="1200"/>
            <a:t>Dans quel cycle ?</a:t>
          </a:r>
        </a:p>
      </dsp:txBody>
      <dsp:txXfrm rot="-10800000">
        <a:off x="0" y="577503"/>
        <a:ext cx="4619621" cy="204658"/>
      </dsp:txXfrm>
    </dsp:sp>
    <dsp:sp modelId="{6092C487-2089-43B5-B94F-D63DDF152955}">
      <dsp:nvSpPr>
        <dsp:cNvPr id="0" name=""/>
        <dsp:cNvSpPr/>
      </dsp:nvSpPr>
      <dsp:spPr>
        <a:xfrm>
          <a:off x="2255" y="782162"/>
          <a:ext cx="1538369" cy="17433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Cycle 1</a:t>
          </a:r>
        </a:p>
      </dsp:txBody>
      <dsp:txXfrm>
        <a:off x="2255" y="782162"/>
        <a:ext cx="1538369" cy="174339"/>
      </dsp:txXfrm>
    </dsp:sp>
    <dsp:sp modelId="{2BE41511-BBFE-408B-9712-94702F603522}">
      <dsp:nvSpPr>
        <dsp:cNvPr id="0" name=""/>
        <dsp:cNvSpPr/>
      </dsp:nvSpPr>
      <dsp:spPr>
        <a:xfrm>
          <a:off x="1540625" y="782162"/>
          <a:ext cx="1538369" cy="174339"/>
        </a:xfrm>
        <a:prstGeom prst="rect">
          <a:avLst/>
        </a:prstGeom>
        <a:solidFill>
          <a:schemeClr val="accent5">
            <a:tint val="40000"/>
            <a:alpha val="90000"/>
            <a:hueOff val="-4867606"/>
            <a:satOff val="-16490"/>
            <a:lumOff val="-2115"/>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Cycle 2</a:t>
          </a:r>
        </a:p>
      </dsp:txBody>
      <dsp:txXfrm>
        <a:off x="1540625" y="782162"/>
        <a:ext cx="1538369" cy="174339"/>
      </dsp:txXfrm>
    </dsp:sp>
    <dsp:sp modelId="{93C685CA-A755-4F7E-8F3D-F05BD27C2197}">
      <dsp:nvSpPr>
        <dsp:cNvPr id="0" name=""/>
        <dsp:cNvSpPr/>
      </dsp:nvSpPr>
      <dsp:spPr>
        <a:xfrm>
          <a:off x="3078995" y="782162"/>
          <a:ext cx="1538369" cy="174339"/>
        </a:xfrm>
        <a:prstGeom prst="rect">
          <a:avLst/>
        </a:prstGeom>
        <a:solidFill>
          <a:schemeClr val="accent5">
            <a:tint val="40000"/>
            <a:alpha val="90000"/>
            <a:hueOff val="-5242037"/>
            <a:satOff val="-17758"/>
            <a:lumOff val="-227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Cycle 3</a:t>
          </a:r>
        </a:p>
      </dsp:txBody>
      <dsp:txXfrm>
        <a:off x="3078995" y="782162"/>
        <a:ext cx="1538369" cy="174339"/>
      </dsp:txXfrm>
    </dsp:sp>
    <dsp:sp modelId="{9F565CF8-B286-44CE-954E-487827C93A5E}">
      <dsp:nvSpPr>
        <dsp:cNvPr id="0" name=""/>
        <dsp:cNvSpPr/>
      </dsp:nvSpPr>
      <dsp:spPr>
        <a:xfrm rot="10800000">
          <a:off x="0" y="116"/>
          <a:ext cx="4619621" cy="583073"/>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CH" sz="700" kern="1200"/>
            <a:t>Qui a besoin d'aide ?</a:t>
          </a:r>
        </a:p>
      </dsp:txBody>
      <dsp:txXfrm rot="-10800000">
        <a:off x="0" y="116"/>
        <a:ext cx="4619621" cy="204658"/>
      </dsp:txXfrm>
    </dsp:sp>
    <dsp:sp modelId="{F45A2527-482F-43DA-85AC-A970D9C2569F}">
      <dsp:nvSpPr>
        <dsp:cNvPr id="0" name=""/>
        <dsp:cNvSpPr/>
      </dsp:nvSpPr>
      <dsp:spPr>
        <a:xfrm>
          <a:off x="0" y="204775"/>
          <a:ext cx="1154905" cy="174339"/>
        </a:xfrm>
        <a:prstGeom prst="rect">
          <a:avLst/>
        </a:prstGeom>
        <a:solidFill>
          <a:schemeClr val="accent5">
            <a:tint val="40000"/>
            <a:alpha val="90000"/>
            <a:hueOff val="-5616468"/>
            <a:satOff val="-19027"/>
            <a:lumOff val="-244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Elève</a:t>
          </a:r>
        </a:p>
      </dsp:txBody>
      <dsp:txXfrm>
        <a:off x="0" y="204775"/>
        <a:ext cx="1154905" cy="174339"/>
      </dsp:txXfrm>
    </dsp:sp>
    <dsp:sp modelId="{CEE99815-8B7A-46E3-8E32-E0641B9BC85C}">
      <dsp:nvSpPr>
        <dsp:cNvPr id="0" name=""/>
        <dsp:cNvSpPr/>
      </dsp:nvSpPr>
      <dsp:spPr>
        <a:xfrm>
          <a:off x="1154905" y="204775"/>
          <a:ext cx="1154905" cy="174339"/>
        </a:xfrm>
        <a:prstGeom prst="rect">
          <a:avLst/>
        </a:prstGeom>
        <a:solidFill>
          <a:schemeClr val="accent5">
            <a:tint val="40000"/>
            <a:alpha val="90000"/>
            <a:hueOff val="-5990900"/>
            <a:satOff val="-20295"/>
            <a:lumOff val="-260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Groupe d'élèves</a:t>
          </a:r>
        </a:p>
      </dsp:txBody>
      <dsp:txXfrm>
        <a:off x="1154905" y="204775"/>
        <a:ext cx="1154905" cy="174339"/>
      </dsp:txXfrm>
    </dsp:sp>
    <dsp:sp modelId="{52865177-76ED-4CE8-9B1C-0F0192536114}">
      <dsp:nvSpPr>
        <dsp:cNvPr id="0" name=""/>
        <dsp:cNvSpPr/>
      </dsp:nvSpPr>
      <dsp:spPr>
        <a:xfrm>
          <a:off x="2309810" y="204775"/>
          <a:ext cx="1154905" cy="174339"/>
        </a:xfrm>
        <a:prstGeom prst="rect">
          <a:avLst/>
        </a:prstGeom>
        <a:solidFill>
          <a:schemeClr val="accent5">
            <a:tint val="40000"/>
            <a:alpha val="90000"/>
            <a:hueOff val="-6365331"/>
            <a:satOff val="-21564"/>
            <a:lumOff val="-2765"/>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Classe</a:t>
          </a:r>
        </a:p>
      </dsp:txBody>
      <dsp:txXfrm>
        <a:off x="2309810" y="204775"/>
        <a:ext cx="1154905" cy="174339"/>
      </dsp:txXfrm>
    </dsp:sp>
    <dsp:sp modelId="{FB296E50-97C4-416A-8A44-B605C993ECBF}">
      <dsp:nvSpPr>
        <dsp:cNvPr id="0" name=""/>
        <dsp:cNvSpPr/>
      </dsp:nvSpPr>
      <dsp:spPr>
        <a:xfrm>
          <a:off x="3464715" y="204775"/>
          <a:ext cx="1154905" cy="17433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fr-CH" sz="1000" kern="1200"/>
            <a:t>Enseignant(e)</a:t>
          </a:r>
        </a:p>
      </dsp:txBody>
      <dsp:txXfrm>
        <a:off x="3464715" y="204775"/>
        <a:ext cx="1154905" cy="174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BFE1E-5C46-4309-B893-67703D052CE0}">
      <dsp:nvSpPr>
        <dsp:cNvPr id="0" name=""/>
        <dsp:cNvSpPr/>
      </dsp:nvSpPr>
      <dsp:spPr>
        <a:xfrm>
          <a:off x="2348216" y="1609"/>
          <a:ext cx="8164281" cy="1276820"/>
        </a:xfrm>
        <a:prstGeom prst="rightArrow">
          <a:avLst>
            <a:gd name="adj1" fmla="val 75000"/>
            <a:gd name="adj2" fmla="val 50000"/>
          </a:avLst>
        </a:prstGeom>
        <a:solidFill>
          <a:srgbClr val="9A87C0">
            <a:alpha val="45429"/>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fr-CH" sz="1000" kern="1200"/>
            <a:t>Créer un environnement de travail favorable à la réussite de toutes et de tous les élèves, en veillant tout particulièrement à la gestion de classe et à la différenciation</a:t>
          </a:r>
        </a:p>
        <a:p>
          <a:pPr marL="57150" lvl="1" indent="-57150" algn="l" defTabSz="444500">
            <a:lnSpc>
              <a:spcPct val="90000"/>
            </a:lnSpc>
            <a:spcBef>
              <a:spcPct val="0"/>
            </a:spcBef>
            <a:spcAft>
              <a:spcPct val="15000"/>
            </a:spcAft>
            <a:buChar char="•"/>
          </a:pPr>
          <a:r>
            <a:rPr lang="fr-CH" sz="1000" kern="1200"/>
            <a:t>Porter un effort principal sur le renforcement du travail d'équipe dans un souci de cohésion, de cohérence et d'efficacité</a:t>
          </a:r>
        </a:p>
        <a:p>
          <a:pPr marL="57150" lvl="1" indent="-57150" algn="l" defTabSz="444500">
            <a:lnSpc>
              <a:spcPct val="90000"/>
            </a:lnSpc>
            <a:spcBef>
              <a:spcPct val="0"/>
            </a:spcBef>
            <a:spcAft>
              <a:spcPct val="15000"/>
            </a:spcAft>
            <a:buChar char="•"/>
          </a:pPr>
          <a:r>
            <a:rPr lang="fr-CH" sz="1000" kern="1200" dirty="0"/>
            <a:t>Encourager à tous les niveaux les échanges de pratiques</a:t>
          </a:r>
        </a:p>
        <a:p>
          <a:pPr marL="57150" lvl="1" indent="-57150" algn="l" defTabSz="444500">
            <a:lnSpc>
              <a:spcPct val="90000"/>
            </a:lnSpc>
            <a:spcBef>
              <a:spcPct val="0"/>
            </a:spcBef>
            <a:spcAft>
              <a:spcPct val="15000"/>
            </a:spcAft>
            <a:buChar char="•"/>
          </a:pPr>
          <a:r>
            <a:rPr lang="fr-CH" sz="1000" kern="1200"/>
            <a:t>Offrir un accompagnement qualitatif dans le développement professionnel</a:t>
          </a:r>
        </a:p>
        <a:p>
          <a:pPr marL="57150" lvl="1" indent="-57150" algn="l" defTabSz="444500">
            <a:lnSpc>
              <a:spcPct val="90000"/>
            </a:lnSpc>
            <a:spcBef>
              <a:spcPct val="0"/>
            </a:spcBef>
            <a:spcAft>
              <a:spcPct val="15000"/>
            </a:spcAft>
            <a:buChar char="•"/>
          </a:pPr>
          <a:r>
            <a:rPr lang="fr-CH" sz="1000" kern="1200"/>
            <a:t>Ancrer les projets pédagogiques dans la durée</a:t>
          </a:r>
        </a:p>
      </dsp:txBody>
      <dsp:txXfrm>
        <a:off x="2348216" y="161212"/>
        <a:ext cx="7685474" cy="957615"/>
      </dsp:txXfrm>
    </dsp:sp>
    <dsp:sp modelId="{92B301A3-08D6-4A75-9C4D-16C176FA5B5F}">
      <dsp:nvSpPr>
        <dsp:cNvPr id="0" name=""/>
        <dsp:cNvSpPr/>
      </dsp:nvSpPr>
      <dsp:spPr>
        <a:xfrm>
          <a:off x="3101" y="1609"/>
          <a:ext cx="2345115" cy="1276820"/>
        </a:xfrm>
        <a:prstGeom prst="roundRect">
          <a:avLst/>
        </a:prstGeom>
        <a:solidFill>
          <a:srgbClr val="9A87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H" sz="1400" kern="1200" dirty="0"/>
            <a:t>Pratiques pédagogiques universelles</a:t>
          </a:r>
        </a:p>
      </dsp:txBody>
      <dsp:txXfrm>
        <a:off x="65430" y="63938"/>
        <a:ext cx="2220457" cy="1152162"/>
      </dsp:txXfrm>
    </dsp:sp>
    <dsp:sp modelId="{DEB1E799-AE66-4DC9-9F48-67168ADB247F}">
      <dsp:nvSpPr>
        <dsp:cNvPr id="0" name=""/>
        <dsp:cNvSpPr/>
      </dsp:nvSpPr>
      <dsp:spPr>
        <a:xfrm>
          <a:off x="2354085" y="1406111"/>
          <a:ext cx="8157371" cy="1276820"/>
        </a:xfrm>
        <a:prstGeom prst="rightArrow">
          <a:avLst>
            <a:gd name="adj1" fmla="val 75000"/>
            <a:gd name="adj2" fmla="val 50000"/>
          </a:avLst>
        </a:prstGeom>
        <a:solidFill>
          <a:srgbClr val="6383A8">
            <a:alpha val="52038"/>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fr-CH" sz="1000" kern="1200"/>
            <a:t>Présenter le concept aux différents publics</a:t>
          </a:r>
        </a:p>
        <a:p>
          <a:pPr marL="57150" lvl="1" indent="-57150" algn="l" defTabSz="444500">
            <a:lnSpc>
              <a:spcPct val="90000"/>
            </a:lnSpc>
            <a:spcBef>
              <a:spcPct val="0"/>
            </a:spcBef>
            <a:spcAft>
              <a:spcPct val="15000"/>
            </a:spcAft>
            <a:buChar char="•"/>
          </a:pPr>
          <a:r>
            <a:rPr lang="fr-CH" sz="1000" kern="1200"/>
            <a:t>Exploiter dans le cadre professionnel les outils et les canaux de communication adéquats</a:t>
          </a:r>
        </a:p>
        <a:p>
          <a:pPr marL="57150" lvl="1" indent="-57150" algn="l" defTabSz="444500">
            <a:lnSpc>
              <a:spcPct val="90000"/>
            </a:lnSpc>
            <a:spcBef>
              <a:spcPct val="0"/>
            </a:spcBef>
            <a:spcAft>
              <a:spcPct val="15000"/>
            </a:spcAft>
            <a:buChar char="•"/>
          </a:pPr>
          <a:r>
            <a:rPr lang="fr-CH" sz="1000" kern="1200"/>
            <a:t>Créer les conditions favorables à la collaboration dans et entre les secteurs professionnels</a:t>
          </a:r>
        </a:p>
        <a:p>
          <a:pPr marL="57150" lvl="1" indent="-57150" algn="l" defTabSz="444500">
            <a:lnSpc>
              <a:spcPct val="90000"/>
            </a:lnSpc>
            <a:spcBef>
              <a:spcPct val="0"/>
            </a:spcBef>
            <a:spcAft>
              <a:spcPct val="15000"/>
            </a:spcAft>
            <a:buChar char="•"/>
          </a:pPr>
          <a:r>
            <a:rPr lang="fr-CH" sz="1000" kern="1200"/>
            <a:t>Pratiquer efficacement le feed-back positif et constructif</a:t>
          </a:r>
        </a:p>
        <a:p>
          <a:pPr marL="57150" lvl="1" indent="-57150" algn="l" defTabSz="444500">
            <a:lnSpc>
              <a:spcPct val="90000"/>
            </a:lnSpc>
            <a:spcBef>
              <a:spcPct val="0"/>
            </a:spcBef>
            <a:spcAft>
              <a:spcPct val="15000"/>
            </a:spcAft>
            <a:buChar char="•"/>
          </a:pPr>
          <a:r>
            <a:rPr lang="fr-CH" sz="1000" kern="1200"/>
            <a:t>Mettre en valeur à tous les niveaux les réussites individuelles et collectives</a:t>
          </a:r>
        </a:p>
      </dsp:txBody>
      <dsp:txXfrm>
        <a:off x="2354085" y="1565714"/>
        <a:ext cx="7678564" cy="957615"/>
      </dsp:txXfrm>
    </dsp:sp>
    <dsp:sp modelId="{98E09AD1-A455-4ECD-9900-F336BCB1A6F3}">
      <dsp:nvSpPr>
        <dsp:cNvPr id="0" name=""/>
        <dsp:cNvSpPr/>
      </dsp:nvSpPr>
      <dsp:spPr>
        <a:xfrm>
          <a:off x="4143" y="1406111"/>
          <a:ext cx="2349942" cy="1276820"/>
        </a:xfrm>
        <a:prstGeom prst="roundRect">
          <a:avLst/>
        </a:prstGeom>
        <a:solidFill>
          <a:srgbClr val="6383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H" sz="1400" kern="1200"/>
            <a:t>Communication</a:t>
          </a:r>
        </a:p>
      </dsp:txBody>
      <dsp:txXfrm>
        <a:off x="66472" y="1468440"/>
        <a:ext cx="2225284" cy="1152162"/>
      </dsp:txXfrm>
    </dsp:sp>
    <dsp:sp modelId="{643D1B1C-890C-47B5-B9A9-B2613EEADAD0}">
      <dsp:nvSpPr>
        <dsp:cNvPr id="0" name=""/>
        <dsp:cNvSpPr/>
      </dsp:nvSpPr>
      <dsp:spPr>
        <a:xfrm>
          <a:off x="2371769" y="2810613"/>
          <a:ext cx="8143713" cy="1276820"/>
        </a:xfrm>
        <a:prstGeom prst="rightArrow">
          <a:avLst>
            <a:gd name="adj1" fmla="val 75000"/>
            <a:gd name="adj2" fmla="val 50000"/>
          </a:avLst>
        </a:prstGeom>
        <a:solidFill>
          <a:srgbClr val="42979F">
            <a:alpha val="36437"/>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fr-CH" sz="1000" kern="1200"/>
            <a:t>S'approprier les processus établis et maitriser les outils fournis</a:t>
          </a:r>
        </a:p>
        <a:p>
          <a:pPr marL="57150" lvl="1" indent="-57150" algn="l" defTabSz="444500">
            <a:lnSpc>
              <a:spcPct val="90000"/>
            </a:lnSpc>
            <a:spcBef>
              <a:spcPct val="0"/>
            </a:spcBef>
            <a:spcAft>
              <a:spcPct val="15000"/>
            </a:spcAft>
            <a:buChar char="•"/>
          </a:pPr>
          <a:r>
            <a:rPr lang="fr-CH" sz="1000" kern="1200"/>
            <a:t>Placer les prestations sur un axe qualitatif, en évaluer l'efficacité et opérer des mises à jour régulières</a:t>
          </a:r>
        </a:p>
        <a:p>
          <a:pPr marL="57150" lvl="1" indent="-57150" algn="l" defTabSz="444500">
            <a:lnSpc>
              <a:spcPct val="90000"/>
            </a:lnSpc>
            <a:spcBef>
              <a:spcPct val="0"/>
            </a:spcBef>
            <a:spcAft>
              <a:spcPct val="15000"/>
            </a:spcAft>
            <a:buChar char="•"/>
          </a:pPr>
          <a:r>
            <a:rPr lang="fr-CH" sz="1000" kern="1200"/>
            <a:t>Développer de nouvelles prestations quand les besoins du terrain le nécessitent</a:t>
          </a:r>
        </a:p>
        <a:p>
          <a:pPr marL="57150" lvl="1" indent="-57150" algn="l" defTabSz="444500">
            <a:lnSpc>
              <a:spcPct val="90000"/>
            </a:lnSpc>
            <a:spcBef>
              <a:spcPct val="0"/>
            </a:spcBef>
            <a:spcAft>
              <a:spcPct val="15000"/>
            </a:spcAft>
            <a:buChar char="•"/>
          </a:pPr>
          <a:r>
            <a:rPr lang="fr-CH" sz="1000" kern="1200"/>
            <a:t>Créer un environnement scolaire dans lequel les forces s'additionnent plutôt que s'opposent</a:t>
          </a:r>
        </a:p>
        <a:p>
          <a:pPr marL="57150" lvl="1" indent="-57150" algn="l" defTabSz="444500">
            <a:lnSpc>
              <a:spcPct val="90000"/>
            </a:lnSpc>
            <a:spcBef>
              <a:spcPct val="0"/>
            </a:spcBef>
            <a:spcAft>
              <a:spcPct val="15000"/>
            </a:spcAft>
            <a:buChar char="•"/>
          </a:pPr>
          <a:r>
            <a:rPr lang="fr-CH" sz="1000" kern="1200"/>
            <a:t>Tirer profit des ressources existantes sans les épuiser</a:t>
          </a:r>
        </a:p>
      </dsp:txBody>
      <dsp:txXfrm>
        <a:off x="2371769" y="2970216"/>
        <a:ext cx="7664906" cy="957615"/>
      </dsp:txXfrm>
    </dsp:sp>
    <dsp:sp modelId="{3C1F9285-4A3A-4DF9-BEAE-D09143224154}">
      <dsp:nvSpPr>
        <dsp:cNvPr id="0" name=""/>
        <dsp:cNvSpPr/>
      </dsp:nvSpPr>
      <dsp:spPr>
        <a:xfrm>
          <a:off x="116" y="2810613"/>
          <a:ext cx="2371652" cy="1276820"/>
        </a:xfrm>
        <a:prstGeom prst="roundRect">
          <a:avLst/>
        </a:prstGeom>
        <a:solidFill>
          <a:srgbClr val="4297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H" sz="1400" kern="1200"/>
            <a:t>Prestations</a:t>
          </a:r>
        </a:p>
      </dsp:txBody>
      <dsp:txXfrm>
        <a:off x="62445" y="2872942"/>
        <a:ext cx="2246994" cy="1152162"/>
      </dsp:txXfrm>
    </dsp:sp>
    <dsp:sp modelId="{F333509A-C84B-4AB8-96B7-8EFA961245EF}">
      <dsp:nvSpPr>
        <dsp:cNvPr id="0" name=""/>
        <dsp:cNvSpPr/>
      </dsp:nvSpPr>
      <dsp:spPr>
        <a:xfrm>
          <a:off x="2395493" y="4215115"/>
          <a:ext cx="8116487" cy="1276820"/>
        </a:xfrm>
        <a:prstGeom prst="rightArrow">
          <a:avLst>
            <a:gd name="adj1" fmla="val 75000"/>
            <a:gd name="adj2" fmla="val 50000"/>
          </a:avLst>
        </a:prstGeom>
        <a:solidFill>
          <a:srgbClr val="7FC1D3">
            <a:alpha val="3721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fr-CH" sz="1000" kern="1200"/>
            <a:t>Prendre soin du climat d'établissement</a:t>
          </a:r>
        </a:p>
        <a:p>
          <a:pPr marL="57150" lvl="1" indent="-57150" algn="l" defTabSz="444500">
            <a:lnSpc>
              <a:spcPct val="90000"/>
            </a:lnSpc>
            <a:spcBef>
              <a:spcPct val="0"/>
            </a:spcBef>
            <a:spcAft>
              <a:spcPct val="15000"/>
            </a:spcAft>
            <a:buChar char="•"/>
          </a:pPr>
          <a:r>
            <a:rPr lang="fr-CH" sz="1000" kern="1200"/>
            <a:t>Accorder toute leur importance aux transitions dans les degrés primaire et secondaire</a:t>
          </a:r>
        </a:p>
        <a:p>
          <a:pPr marL="57150" lvl="1" indent="-57150" algn="l" defTabSz="444500">
            <a:lnSpc>
              <a:spcPct val="90000"/>
            </a:lnSpc>
            <a:spcBef>
              <a:spcPct val="0"/>
            </a:spcBef>
            <a:spcAft>
              <a:spcPct val="15000"/>
            </a:spcAft>
            <a:buChar char="•"/>
          </a:pPr>
          <a:r>
            <a:rPr lang="fr-CH" sz="1000" kern="1200"/>
            <a:t>Développer les projets collectifs dans une démarche de co-construction chaque fois que possible</a:t>
          </a:r>
        </a:p>
        <a:p>
          <a:pPr marL="57150" lvl="1" indent="-57150" algn="l" defTabSz="444500">
            <a:lnSpc>
              <a:spcPct val="90000"/>
            </a:lnSpc>
            <a:spcBef>
              <a:spcPct val="0"/>
            </a:spcBef>
            <a:spcAft>
              <a:spcPct val="15000"/>
            </a:spcAft>
            <a:buChar char="•"/>
          </a:pPr>
          <a:r>
            <a:rPr lang="fr-CH" sz="1000" kern="1200"/>
            <a:t>Impliquer les élèves dans la vie de l'établissement et créer un environnement favorable à leur responsabilisation</a:t>
          </a:r>
        </a:p>
      </dsp:txBody>
      <dsp:txXfrm>
        <a:off x="2395493" y="4374718"/>
        <a:ext cx="7637680" cy="957615"/>
      </dsp:txXfrm>
    </dsp:sp>
    <dsp:sp modelId="{43D1349C-8E7B-426A-9074-3BAC18E1FE0B}">
      <dsp:nvSpPr>
        <dsp:cNvPr id="0" name=""/>
        <dsp:cNvSpPr/>
      </dsp:nvSpPr>
      <dsp:spPr>
        <a:xfrm>
          <a:off x="3618" y="4215115"/>
          <a:ext cx="2391874" cy="1276820"/>
        </a:xfrm>
        <a:prstGeom prst="roundRect">
          <a:avLst/>
        </a:prstGeom>
        <a:solidFill>
          <a:srgbClr val="7FC1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H" sz="1400" kern="1200"/>
            <a:t>Prévention</a:t>
          </a:r>
        </a:p>
      </dsp:txBody>
      <dsp:txXfrm>
        <a:off x="65947" y="4277444"/>
        <a:ext cx="2267216" cy="1152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E9F4E-FBFC-460C-BC30-4909A132E8B5}">
      <dsp:nvSpPr>
        <dsp:cNvPr id="0" name=""/>
        <dsp:cNvSpPr/>
      </dsp:nvSpPr>
      <dsp:spPr>
        <a:xfrm>
          <a:off x="2240507" y="1603"/>
          <a:ext cx="8962028" cy="1643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888" tIns="417549" rIns="173888" bIns="417549" numCol="1" spcCol="1270" anchor="ctr" anchorCtr="0">
          <a:noAutofit/>
        </a:bodyPr>
        <a:lstStyle/>
        <a:p>
          <a:pPr marL="0" lvl="0" indent="0" algn="l" defTabSz="622300">
            <a:lnSpc>
              <a:spcPct val="90000"/>
            </a:lnSpc>
            <a:spcBef>
              <a:spcPct val="0"/>
            </a:spcBef>
            <a:spcAft>
              <a:spcPct val="35000"/>
            </a:spcAft>
            <a:buNone/>
          </a:pPr>
          <a:r>
            <a:rPr lang="fr-CH" sz="1400" kern="1200" dirty="0"/>
            <a:t>Les ressources répondent-elles aux besoins du terrain et sont-elles exploitées de manière optimale ?</a:t>
          </a:r>
        </a:p>
        <a:p>
          <a:pPr marL="0" lvl="0" indent="0" algn="l" defTabSz="622300">
            <a:lnSpc>
              <a:spcPct val="90000"/>
            </a:lnSpc>
            <a:spcBef>
              <a:spcPct val="0"/>
            </a:spcBef>
            <a:spcAft>
              <a:spcPct val="35000"/>
            </a:spcAft>
            <a:buNone/>
          </a:pPr>
          <a:r>
            <a:rPr lang="fr-CH" sz="1400" kern="1200" dirty="0"/>
            <a:t>Le concept conserve-t-il une plasticité suffisante pour évoluer au plus près de la réalité observée ?</a:t>
          </a:r>
        </a:p>
        <a:p>
          <a:pPr marL="0" lvl="0" indent="0" algn="l" defTabSz="622300">
            <a:lnSpc>
              <a:spcPct val="90000"/>
            </a:lnSpc>
            <a:spcBef>
              <a:spcPct val="0"/>
            </a:spcBef>
            <a:spcAft>
              <a:spcPct val="35000"/>
            </a:spcAft>
            <a:buNone/>
          </a:pPr>
          <a:r>
            <a:rPr lang="fr-CH" sz="1400" kern="1200" dirty="0"/>
            <a:t>Nous donnons-nous les moyens d'analyser les besoins exprimés et d'y apporter les réponses adéquates ?</a:t>
          </a:r>
        </a:p>
      </dsp:txBody>
      <dsp:txXfrm>
        <a:off x="2240507" y="1603"/>
        <a:ext cx="8962028" cy="1643895"/>
      </dsp:txXfrm>
    </dsp:sp>
    <dsp:sp modelId="{B859AE88-93E0-4559-898B-B6D5C58BEF15}">
      <dsp:nvSpPr>
        <dsp:cNvPr id="0" name=""/>
        <dsp:cNvSpPr/>
      </dsp:nvSpPr>
      <dsp:spPr>
        <a:xfrm>
          <a:off x="0" y="1603"/>
          <a:ext cx="2240507" cy="1643895"/>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560" tIns="162380" rIns="118560" bIns="162380" numCol="1" spcCol="1270" anchor="ctr" anchorCtr="0">
          <a:noAutofit/>
        </a:bodyPr>
        <a:lstStyle/>
        <a:p>
          <a:pPr marL="0" lvl="0" indent="0" algn="ctr" defTabSz="711200">
            <a:lnSpc>
              <a:spcPct val="90000"/>
            </a:lnSpc>
            <a:spcBef>
              <a:spcPct val="0"/>
            </a:spcBef>
            <a:spcAft>
              <a:spcPct val="35000"/>
            </a:spcAft>
            <a:buNone/>
          </a:pPr>
          <a:r>
            <a:rPr lang="fr-CH" sz="1600" b="1" kern="1200" dirty="0"/>
            <a:t>Besoins du terrain</a:t>
          </a:r>
        </a:p>
      </dsp:txBody>
      <dsp:txXfrm>
        <a:off x="0" y="1603"/>
        <a:ext cx="2240507" cy="1643895"/>
      </dsp:txXfrm>
    </dsp:sp>
    <dsp:sp modelId="{364EFCD7-50E5-4168-A57B-BF1C7EA9C66D}">
      <dsp:nvSpPr>
        <dsp:cNvPr id="0" name=""/>
        <dsp:cNvSpPr/>
      </dsp:nvSpPr>
      <dsp:spPr>
        <a:xfrm>
          <a:off x="2240507" y="1744132"/>
          <a:ext cx="8962028" cy="1643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888" tIns="417549" rIns="173888" bIns="417549" numCol="1" spcCol="1270" anchor="ctr" anchorCtr="0">
          <a:noAutofit/>
        </a:bodyPr>
        <a:lstStyle/>
        <a:p>
          <a:pPr marL="0" lvl="0" indent="0" algn="l" defTabSz="622300">
            <a:lnSpc>
              <a:spcPct val="90000"/>
            </a:lnSpc>
            <a:spcBef>
              <a:spcPct val="0"/>
            </a:spcBef>
            <a:spcAft>
              <a:spcPct val="35000"/>
            </a:spcAft>
            <a:buNone/>
          </a:pPr>
          <a:r>
            <a:rPr lang="fr-CH" sz="1400" kern="1200" dirty="0"/>
            <a:t>Les actrices et les acteurs professionnels impliqués suivent-ils les processus et maitrisent-ils les outils disponibles ?</a:t>
          </a:r>
        </a:p>
        <a:p>
          <a:pPr marL="0" lvl="0" indent="0" algn="l" defTabSz="622300">
            <a:lnSpc>
              <a:spcPct val="90000"/>
            </a:lnSpc>
            <a:spcBef>
              <a:spcPct val="0"/>
            </a:spcBef>
            <a:spcAft>
              <a:spcPct val="35000"/>
            </a:spcAft>
            <a:buNone/>
          </a:pPr>
          <a:r>
            <a:rPr lang="fr-CH" sz="1400" kern="1200"/>
            <a:t>Les modalités de collaboration sont-elles connues et exploitées à satisfaction ?</a:t>
          </a:r>
        </a:p>
        <a:p>
          <a:pPr marL="0" lvl="0" indent="0" algn="l" defTabSz="622300">
            <a:lnSpc>
              <a:spcPct val="90000"/>
            </a:lnSpc>
            <a:spcBef>
              <a:spcPct val="0"/>
            </a:spcBef>
            <a:spcAft>
              <a:spcPct val="35000"/>
            </a:spcAft>
            <a:buNone/>
          </a:pPr>
          <a:r>
            <a:rPr lang="fr-CH" sz="1400" kern="1200" dirty="0"/>
            <a:t>Les actrices et les acteurs professionnels impliqués utilisent-ils les outils et canaux de communication dans le respect du cadre légal et réglementaire en vigueur ?</a:t>
          </a:r>
        </a:p>
      </dsp:txBody>
      <dsp:txXfrm>
        <a:off x="2240507" y="1744132"/>
        <a:ext cx="8962028" cy="1643895"/>
      </dsp:txXfrm>
    </dsp:sp>
    <dsp:sp modelId="{06D1EECD-3544-49ED-AB55-8EE4290873C5}">
      <dsp:nvSpPr>
        <dsp:cNvPr id="0" name=""/>
        <dsp:cNvSpPr/>
      </dsp:nvSpPr>
      <dsp:spPr>
        <a:xfrm>
          <a:off x="0" y="1744132"/>
          <a:ext cx="2240507" cy="1643895"/>
        </a:xfrm>
        <a:prstGeom prst="rect">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560" tIns="162380" rIns="118560" bIns="162380" numCol="1" spcCol="1270" anchor="ctr" anchorCtr="0">
          <a:noAutofit/>
        </a:bodyPr>
        <a:lstStyle/>
        <a:p>
          <a:pPr marL="0" lvl="0" indent="0" algn="ctr" defTabSz="711200">
            <a:lnSpc>
              <a:spcPct val="90000"/>
            </a:lnSpc>
            <a:spcBef>
              <a:spcPct val="0"/>
            </a:spcBef>
            <a:spcAft>
              <a:spcPct val="35000"/>
            </a:spcAft>
            <a:buNone/>
          </a:pPr>
          <a:r>
            <a:rPr lang="fr-CH" sz="1600" b="1" kern="1200" dirty="0"/>
            <a:t>Processus établis</a:t>
          </a:r>
        </a:p>
      </dsp:txBody>
      <dsp:txXfrm>
        <a:off x="0" y="1744132"/>
        <a:ext cx="2240507" cy="1643895"/>
      </dsp:txXfrm>
    </dsp:sp>
    <dsp:sp modelId="{83B48A99-FB34-4226-9F83-DA3310D673F0}">
      <dsp:nvSpPr>
        <dsp:cNvPr id="0" name=""/>
        <dsp:cNvSpPr/>
      </dsp:nvSpPr>
      <dsp:spPr>
        <a:xfrm>
          <a:off x="2240507" y="3486661"/>
          <a:ext cx="8962028" cy="1643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888" tIns="417549" rIns="173888" bIns="417549" numCol="1" spcCol="1270" anchor="ctr" anchorCtr="0">
          <a:noAutofit/>
        </a:bodyPr>
        <a:lstStyle/>
        <a:p>
          <a:pPr marL="0" lvl="0" indent="0" algn="l" defTabSz="622300">
            <a:lnSpc>
              <a:spcPct val="90000"/>
            </a:lnSpc>
            <a:spcBef>
              <a:spcPct val="0"/>
            </a:spcBef>
            <a:spcAft>
              <a:spcPct val="35000"/>
            </a:spcAft>
            <a:buNone/>
          </a:pPr>
          <a:r>
            <a:rPr lang="fr-CH" sz="1400" kern="1200" dirty="0"/>
            <a:t>Les pratiques professionnelles du socle universel profitent-elles à l'intégralité des élèves ? Favorisent-elles leurs apprentissages ? Leur permettent-elles de maximiser leur potentiel ? Contribuent-elles à leur accomplissement ?</a:t>
          </a:r>
        </a:p>
        <a:p>
          <a:pPr marL="0" lvl="0" indent="0" algn="l" defTabSz="622300">
            <a:lnSpc>
              <a:spcPct val="90000"/>
            </a:lnSpc>
            <a:spcBef>
              <a:spcPct val="0"/>
            </a:spcBef>
            <a:spcAft>
              <a:spcPct val="35000"/>
            </a:spcAft>
            <a:buNone/>
          </a:pPr>
          <a:r>
            <a:rPr lang="fr-CH" sz="1400" kern="1200"/>
            <a:t>Les actions ciblées permettent-elles de soutenir efficacement la réussite des élèves ?</a:t>
          </a:r>
        </a:p>
        <a:p>
          <a:pPr marL="0" lvl="0" indent="0" algn="l" defTabSz="622300">
            <a:lnSpc>
              <a:spcPct val="90000"/>
            </a:lnSpc>
            <a:spcBef>
              <a:spcPct val="0"/>
            </a:spcBef>
            <a:spcAft>
              <a:spcPct val="35000"/>
            </a:spcAft>
            <a:buNone/>
          </a:pPr>
          <a:r>
            <a:rPr lang="fr-CH" sz="1400" kern="1200"/>
            <a:t>Les interventions spécifiques apportent-elles aux élèves bénéficaires un soutien efficace ?</a:t>
          </a:r>
        </a:p>
        <a:p>
          <a:pPr marL="0" lvl="0" indent="0" algn="l" defTabSz="622300">
            <a:lnSpc>
              <a:spcPct val="90000"/>
            </a:lnSpc>
            <a:spcBef>
              <a:spcPct val="0"/>
            </a:spcBef>
            <a:spcAft>
              <a:spcPct val="35000"/>
            </a:spcAft>
            <a:buNone/>
          </a:pPr>
          <a:r>
            <a:rPr lang="fr-CH" sz="1400" kern="1200" dirty="0"/>
            <a:t>Le ratio entre les investissements consentis et les bénéfices attendus dans les interventions intensives est-il équilibré ?</a:t>
          </a:r>
        </a:p>
      </dsp:txBody>
      <dsp:txXfrm>
        <a:off x="2240507" y="3486661"/>
        <a:ext cx="8962028" cy="1643895"/>
      </dsp:txXfrm>
    </dsp:sp>
    <dsp:sp modelId="{ED82D45E-5298-4A16-8EA0-E598BBB4AB77}">
      <dsp:nvSpPr>
        <dsp:cNvPr id="0" name=""/>
        <dsp:cNvSpPr/>
      </dsp:nvSpPr>
      <dsp:spPr>
        <a:xfrm>
          <a:off x="0" y="3486661"/>
          <a:ext cx="2240507" cy="1643895"/>
        </a:xfrm>
        <a:prstGeom prst="rect">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560" tIns="162380" rIns="118560" bIns="162380" numCol="1" spcCol="1270" anchor="ctr" anchorCtr="0">
          <a:noAutofit/>
        </a:bodyPr>
        <a:lstStyle/>
        <a:p>
          <a:pPr marL="0" lvl="0" indent="0" algn="ctr" defTabSz="711200">
            <a:lnSpc>
              <a:spcPct val="90000"/>
            </a:lnSpc>
            <a:spcBef>
              <a:spcPct val="0"/>
            </a:spcBef>
            <a:spcAft>
              <a:spcPct val="35000"/>
            </a:spcAft>
            <a:buNone/>
          </a:pPr>
          <a:r>
            <a:rPr lang="fr-CH" sz="1600" b="1" kern="1200" dirty="0"/>
            <a:t>Effets attendus</a:t>
          </a:r>
        </a:p>
      </dsp:txBody>
      <dsp:txXfrm>
        <a:off x="0" y="3486661"/>
        <a:ext cx="2240507" cy="16438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2BF02-5A34-456F-AAD7-7C492116BB78}" type="datetimeFigureOut">
              <a:rPr lang="fr-CH" smtClean="0"/>
              <a:t>14.09.2023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9839D-A0C2-447A-97F6-68BFCE0C778A}" type="slidenum">
              <a:rPr lang="fr-CH" smtClean="0"/>
              <a:t>‹N°›</a:t>
            </a:fld>
            <a:endParaRPr lang="fr-CH"/>
          </a:p>
        </p:txBody>
      </p:sp>
    </p:spTree>
    <p:extLst>
      <p:ext uri="{BB962C8B-B14F-4D97-AF65-F5344CB8AC3E}">
        <p14:creationId xmlns:p14="http://schemas.microsoft.com/office/powerpoint/2010/main" val="152481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600"/>
              </a:spcAft>
            </a:pPr>
            <a:r>
              <a:rPr lang="fr-FR" sz="12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Une fois validées par le Conseil de direction, les prestations sont progressivement mises en œuvre au sein de l’établissement. </a:t>
            </a:r>
          </a:p>
          <a:p>
            <a:pPr>
              <a:lnSpc>
                <a:spcPct val="115000"/>
              </a:lnSpc>
              <a:spcAft>
                <a:spcPts val="600"/>
              </a:spcAft>
            </a:pPr>
            <a:endParaRPr lang="fr-FR" sz="12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171450" indent="-171450">
              <a:lnSpc>
                <a:spcPct val="115000"/>
              </a:lnSpc>
              <a:spcAft>
                <a:spcPts val="600"/>
              </a:spcAft>
              <a:buFont typeface="Arial" panose="020B0604020202020204" pitchFamily="34" charset="0"/>
              <a:buChar char="•"/>
            </a:pPr>
            <a:r>
              <a:rPr lang="fr-FR" sz="12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Chaque équipe assume la part qui lui revient dans les processus décrits et participe pleinement, dans une posture réflexive, au processus d’évaluation des prestations.</a:t>
            </a:r>
            <a:endParaRPr lang="fr-CH" sz="12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171450" indent="-171450">
              <a:lnSpc>
                <a:spcPct val="115000"/>
              </a:lnSpc>
              <a:spcAft>
                <a:spcPts val="1200"/>
              </a:spcAft>
              <a:buFont typeface="Arial" panose="020B0604020202020204" pitchFamily="34" charset="0"/>
              <a:buChar char="•"/>
            </a:pPr>
            <a:r>
              <a:rPr lang="fr-FR" sz="12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Le déploiement du concept se fait de manière progressive, à partir de la rentrée scolaire 2023-2024, dans l’attente du retour de l’organe cantonal en charge de l’analyse des concepts fournis par les établissements. </a:t>
            </a:r>
          </a:p>
          <a:p>
            <a:pPr marL="171450" indent="-171450">
              <a:lnSpc>
                <a:spcPct val="115000"/>
              </a:lnSpc>
              <a:spcAft>
                <a:spcPts val="1200"/>
              </a:spcAft>
              <a:buFont typeface="Arial" panose="020B0604020202020204" pitchFamily="34" charset="0"/>
              <a:buChar char="•"/>
            </a:pPr>
            <a:r>
              <a:rPr lang="fr-FR" sz="12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Le Conseil de direction définit les modalités d’évaluation du concept. A la fin de chaque année scolaire, un bilan est réalisé sur la base des éléments récoltés par les différentes équipes et transmis à la direction. Ces éléments sont ensuite analysés à la lumière des critères définis pour évaluer le degré d’atteinte des objectifs.</a:t>
            </a:r>
            <a:endParaRPr lang="fr-CH" sz="12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DE99839D-A0C2-447A-97F6-68BFCE0C778A}" type="slidenum">
              <a:rPr lang="fr-CH" smtClean="0"/>
              <a:t>1</a:t>
            </a:fld>
            <a:endParaRPr lang="fr-CH"/>
          </a:p>
        </p:txBody>
      </p:sp>
    </p:spTree>
    <p:extLst>
      <p:ext uri="{BB962C8B-B14F-4D97-AF65-F5344CB8AC3E}">
        <p14:creationId xmlns:p14="http://schemas.microsoft.com/office/powerpoint/2010/main" val="38264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15000"/>
              </a:lnSpc>
              <a:buFont typeface="Arial" panose="020B0604020202020204" pitchFamily="34" charset="0"/>
              <a:buChar char="•"/>
            </a:pP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Le processus d’élaboration du concept s’est déroulé en sept étapes, entre novembre 2019 et juin 2023.</a:t>
            </a:r>
            <a:endParaRPr lang="fr-CH"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Le concept se veut évolutif, de manière à rester en capacité d’absorber les changements qui interviennent régulièrement dans l’environnement scolaire. Chaque année, un bilan est effectué sous la responsabilité du Conseil de direction, afin de déterminer si le dispositif répond aux besoins inventoriés ou si de nouveaux besoins ont entretemps émergé.</a:t>
            </a:r>
            <a:endParaRPr lang="fr-CH"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DE99839D-A0C2-447A-97F6-68BFCE0C778A}" type="slidenum">
              <a:rPr lang="fr-CH" smtClean="0"/>
              <a:t>2</a:t>
            </a:fld>
            <a:endParaRPr lang="fr-CH"/>
          </a:p>
        </p:txBody>
      </p:sp>
    </p:spTree>
    <p:extLst>
      <p:ext uri="{BB962C8B-B14F-4D97-AF65-F5344CB8AC3E}">
        <p14:creationId xmlns:p14="http://schemas.microsoft.com/office/powerpoint/2010/main" val="296581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600"/>
              </a:spcAft>
            </a:pPr>
            <a:r>
              <a:rPr lang="fr-FR"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Dans notre style de gouvernance, nous adoptons la stratégie dite du poulpe. Fort de ses trois cœurs et de son cerveau central qui communique avec huit tentacules équipés de millions de capteurs, le poulpe a peaufiné au fil du temps ses stratégies d’évolution et a développé des capacités cognitives hors du commun. Un flux permanent d’informations circule entre ses systèmes nerveux périphériques et son système central. Cet animal fascinant à tous les points de vue constitue une source d’inspiration pour qui accepte de se décentrer et de regarder le monde autrement.</a:t>
            </a:r>
            <a:endPar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600"/>
              </a:spcAft>
            </a:pPr>
            <a:r>
              <a:rPr lang="fr-FR"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A l’image du fond marin, nous veillons à ce que chaque équipe fonctionne avec le degré d’autonomie que lui attribue le Conseil de direction qui, dans son rôle de pilotage et de coordination, veille à ce que les actions d’une équipe profitent à l’évolution et au développement du système dans son ensemble. </a:t>
            </a:r>
          </a:p>
          <a:p>
            <a:pPr>
              <a:lnSpc>
                <a:spcPct val="115000"/>
              </a:lnSpc>
              <a:spcAft>
                <a:spcPts val="600"/>
              </a:spcAft>
            </a:pPr>
            <a:endPar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fr-FR"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Le C360° que nous développons dans notre établissement s’ancre dans cette vision managériale.</a:t>
            </a:r>
            <a:endPar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fr-FR"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Sur le schéma qui suit, les équipes constituées conduites par le Conseil de direction (CDir) sont représentées par le poulpe. </a:t>
            </a:r>
            <a:endPar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fr-FR"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Les équipes qui ne relèvent pas ou que partiellement de la responsabilité du directeur, ainsi que les partenaires réguliers sont attachés aux récifs coralliens. Considérons-les comme autant d’éléments indispensables à l’évolution des élèves de notre établissement, à leur bien-être et à la réussite de leur parcours scolaire. </a:t>
            </a:r>
            <a:endPar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fr-FR"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Cet environnement doit être en mesure d’accueillir et de nourrir les élèves dans toute leur diversité pour leur permettre d’évoluer et de se développer de manière harmonieuse, dans la prise en considération de leurs capacités propres et de leurs besoins spécifiques. </a:t>
            </a:r>
            <a:endPar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lnSpc>
                <a:spcPct val="115000"/>
              </a:lnSpc>
              <a:buFont typeface="Arial" panose="020B0604020202020204" pitchFamily="34" charset="0"/>
              <a:buChar char="•"/>
            </a:pPr>
            <a:r>
              <a:rPr lang="fr-FR"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Notre concept d’établissement, représenté par l’image du nautile, relie dans la même visée inclusive les différents corps professionnels qui gravitent dans le périmètre scolaire et périscolaire des élèves, quant à eux illustrés par les poissons qui évoluent dans cet environnement.</a:t>
            </a:r>
            <a:endPar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r>
              <a:rPr lang="fr-CH" sz="1800" b="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Référence : «La stratégie du poulpe», par Emmanuelle Joseph-Dailly, Editions Eyrolles, 2021, ISBN 978-2-416-00269-4</a:t>
            </a:r>
          </a:p>
        </p:txBody>
      </p:sp>
      <p:sp>
        <p:nvSpPr>
          <p:cNvPr id="4" name="Espace réservé du numéro de diapositive 3"/>
          <p:cNvSpPr>
            <a:spLocks noGrp="1"/>
          </p:cNvSpPr>
          <p:nvPr>
            <p:ph type="sldNum" sz="quarter" idx="5"/>
          </p:nvPr>
        </p:nvSpPr>
        <p:spPr/>
        <p:txBody>
          <a:bodyPr/>
          <a:lstStyle/>
          <a:p>
            <a:fld id="{DE99839D-A0C2-447A-97F6-68BFCE0C778A}" type="slidenum">
              <a:rPr lang="fr-CH" smtClean="0"/>
              <a:t>3</a:t>
            </a:fld>
            <a:endParaRPr lang="fr-CH"/>
          </a:p>
        </p:txBody>
      </p:sp>
    </p:spTree>
    <p:extLst>
      <p:ext uri="{BB962C8B-B14F-4D97-AF65-F5344CB8AC3E}">
        <p14:creationId xmlns:p14="http://schemas.microsoft.com/office/powerpoint/2010/main" val="399158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pP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Nous avons opté pour un format numérique. A cet effet, le comité de projet a développé avec l’aide d’un enseignant expert en la matière une plate-forme dédiée accessible à partir de l’intranet de l’établissement.</a:t>
            </a:r>
            <a:endParaRPr lang="fr-CH"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lnSpc>
                <a:spcPct val="115000"/>
              </a:lnSpc>
              <a:spcBef>
                <a:spcPts val="600"/>
              </a:spcBef>
              <a:buFont typeface="Arial" panose="020B0604020202020204" pitchFamily="34" charset="0"/>
              <a:buChar char="•"/>
            </a:pP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Cet espace de travail vise à faciliter la tâche des corps professionnels qui œuvrent en milieu scolaire. Il présente l’avantage de réunir sur une seule plate-forme les informations utiles, les ressources disponibles et les processus établis dans notre établissement. </a:t>
            </a:r>
          </a:p>
          <a:p>
            <a:pPr marL="285750" indent="-285750">
              <a:lnSpc>
                <a:spcPct val="115000"/>
              </a:lnSpc>
              <a:spcBef>
                <a:spcPts val="600"/>
              </a:spcBef>
              <a:buFont typeface="Arial" panose="020B0604020202020204" pitchFamily="34" charset="0"/>
              <a:buChar char="•"/>
            </a:pP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Chaque prestation fait l’objet d’une fiche pratique rédigée par le comité de projet. Il est ainsi aisé d’accéder aux prestations répertoriées dans les quatre niveaux d’intervention.</a:t>
            </a:r>
          </a:p>
          <a:p>
            <a:pPr marL="0" indent="0">
              <a:lnSpc>
                <a:spcPct val="115000"/>
              </a:lnSpc>
              <a:spcBef>
                <a:spcPts val="600"/>
              </a:spcBef>
              <a:buFont typeface="Arial" panose="020B0604020202020204" pitchFamily="34" charset="0"/>
              <a:buNone/>
            </a:pPr>
            <a:r>
              <a:rPr lang="fr-CH"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Christophe Roulet, enseignant au cycle 3 et également à l’Ecole des Métiers de Fribourg, a développé ce site sur la base des besoins exprimés par le comité de projet du concept.</a:t>
            </a:r>
            <a:endPar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DE99839D-A0C2-447A-97F6-68BFCE0C778A}" type="slidenum">
              <a:rPr lang="fr-CH" smtClean="0"/>
              <a:t>4</a:t>
            </a:fld>
            <a:endParaRPr lang="fr-CH"/>
          </a:p>
        </p:txBody>
      </p:sp>
    </p:spTree>
    <p:extLst>
      <p:ext uri="{BB962C8B-B14F-4D97-AF65-F5344CB8AC3E}">
        <p14:creationId xmlns:p14="http://schemas.microsoft.com/office/powerpoint/2010/main" val="3845083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600"/>
              </a:spcAft>
            </a:pP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Une fois validées par le Conseil de direction, les prestations sont progressivement mises en œuvre au sein de l’établissement. Chaque équipe assume la part qui lui revient dans les processus décrits et participe pleinement, dans une posture réflexive, au processus d’évaluation des prestations.</a:t>
            </a:r>
            <a:endParaRPr lang="fr-CH"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200"/>
              </a:spcAft>
            </a:pP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Le déploiement du concept se fait de manière progressive, à partir de la rentrée scolaire 2023-2024, dans l’attente du retour de l’organe cantonal en charge de l’analyse des concepts fournis par les établissements. Le Conseil de direction définit les modalités d’évaluation du concept. A la fin de chaque année scolaire, un bilan est réalisé sur la base des éléments récoltés par les différentes équipes et transmis à la direction. Ces éléments sont ensuite analysés à la lumière des critères définis pour évaluer le degré d’atteinte des objectifs.</a:t>
            </a:r>
          </a:p>
          <a:p>
            <a:pPr>
              <a:lnSpc>
                <a:spcPct val="115000"/>
              </a:lnSpc>
              <a:spcAft>
                <a:spcPts val="1200"/>
              </a:spcAft>
            </a:pP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 </a:t>
            </a:r>
            <a:r>
              <a:rPr lang="fr-FR" sz="1800" dirty="0" err="1">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Prestaschek</a:t>
            </a:r>
            <a:r>
              <a:rPr lang="fr-FR"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rPr>
              <a:t> » : par un système de questions successives, cet outil facilite la recherche de prestations.</a:t>
            </a:r>
            <a:endParaRPr lang="fr-CH" sz="1800" dirty="0">
              <a:solidFill>
                <a:srgbClr val="373545"/>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DE99839D-A0C2-447A-97F6-68BFCE0C778A}" type="slidenum">
              <a:rPr lang="fr-CH" smtClean="0"/>
              <a:t>5</a:t>
            </a:fld>
            <a:endParaRPr lang="fr-CH"/>
          </a:p>
        </p:txBody>
      </p:sp>
    </p:spTree>
    <p:extLst>
      <p:ext uri="{BB962C8B-B14F-4D97-AF65-F5344CB8AC3E}">
        <p14:creationId xmlns:p14="http://schemas.microsoft.com/office/powerpoint/2010/main" val="93012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DE99839D-A0C2-447A-97F6-68BFCE0C778A}" type="slidenum">
              <a:rPr lang="fr-CH" smtClean="0"/>
              <a:t>6</a:t>
            </a:fld>
            <a:endParaRPr lang="fr-CH"/>
          </a:p>
        </p:txBody>
      </p:sp>
    </p:spTree>
    <p:extLst>
      <p:ext uri="{BB962C8B-B14F-4D97-AF65-F5344CB8AC3E}">
        <p14:creationId xmlns:p14="http://schemas.microsoft.com/office/powerpoint/2010/main" val="191395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DE99839D-A0C2-447A-97F6-68BFCE0C778A}" type="slidenum">
              <a:rPr lang="fr-CH" smtClean="0"/>
              <a:t>8</a:t>
            </a:fld>
            <a:endParaRPr lang="fr-CH"/>
          </a:p>
        </p:txBody>
      </p:sp>
    </p:spTree>
    <p:extLst>
      <p:ext uri="{BB962C8B-B14F-4D97-AF65-F5344CB8AC3E}">
        <p14:creationId xmlns:p14="http://schemas.microsoft.com/office/powerpoint/2010/main" val="1167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13480-B373-F81B-4D2D-5A0B51E42A4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BAC55F5-104A-6843-78B7-6655B39D4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FDCB2A1-EEAF-1F35-D097-E00CEAB2D038}"/>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5" name="Espace réservé du pied de page 4">
            <a:extLst>
              <a:ext uri="{FF2B5EF4-FFF2-40B4-BE49-F238E27FC236}">
                <a16:creationId xmlns:a16="http://schemas.microsoft.com/office/drawing/2014/main" id="{1B262037-B22B-F429-61C5-6F27CD4264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381A29-9F99-3552-F5BA-F8963507FBBC}"/>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339846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45F04-2A96-5869-1393-DAFED483B6B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7D98FEA-13BE-F73A-22E9-8A349C6CC2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36DD11-792E-D609-4680-7EFDB3BF63FB}"/>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5" name="Espace réservé du pied de page 4">
            <a:extLst>
              <a:ext uri="{FF2B5EF4-FFF2-40B4-BE49-F238E27FC236}">
                <a16:creationId xmlns:a16="http://schemas.microsoft.com/office/drawing/2014/main" id="{3DED67F3-3059-3F6C-8421-6D14E6CEC3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534E9A-4ED1-ADD0-05BA-A4D23FE20A8F}"/>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259877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9021A47-DE76-B947-DC36-B60726C639E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C697115-F4C4-A02C-2C17-71EAC6B5EC7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32858D-ADD6-8EDA-7501-85ACD77C25EC}"/>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5" name="Espace réservé du pied de page 4">
            <a:extLst>
              <a:ext uri="{FF2B5EF4-FFF2-40B4-BE49-F238E27FC236}">
                <a16:creationId xmlns:a16="http://schemas.microsoft.com/office/drawing/2014/main" id="{98FF4C75-985D-D780-C404-14CFC9D9C2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0E8A2E-F1B4-A5FD-C69B-4DCFBBC14705}"/>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191739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F82E0B-632A-1216-0141-72FBB14AAF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9A13DD-61CC-D9F5-CCEF-DFBADAB79C5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C97AF4-2EBC-48AD-A188-5559F3C1CF01}"/>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5" name="Espace réservé du pied de page 4">
            <a:extLst>
              <a:ext uri="{FF2B5EF4-FFF2-40B4-BE49-F238E27FC236}">
                <a16:creationId xmlns:a16="http://schemas.microsoft.com/office/drawing/2014/main" id="{CA853691-92A6-7AAD-82A2-623E30D243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0F4D92-D2CF-8168-224C-DC40D04C83AE}"/>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301621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3865A-165B-D69E-3625-760741FCB2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31B88D-3328-53DA-FA10-8FD027072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AF4D08-958B-634C-7488-2793823D23E4}"/>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5" name="Espace réservé du pied de page 4">
            <a:extLst>
              <a:ext uri="{FF2B5EF4-FFF2-40B4-BE49-F238E27FC236}">
                <a16:creationId xmlns:a16="http://schemas.microsoft.com/office/drawing/2014/main" id="{C40B7D95-BC17-33E6-9C39-1700CB905D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B12F2C-8EF4-6BFE-AE59-56129B5C7AAE}"/>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7485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DD67B-4826-1E7A-82C8-0DBBCBB20B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76106F-B7CB-3DE3-0C79-4D118BD03AB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4F7C18-435B-9011-4DB2-5027F299F3C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0DE5C9B-C509-8A51-0C44-B89DA97B2DA1}"/>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6" name="Espace réservé du pied de page 5">
            <a:extLst>
              <a:ext uri="{FF2B5EF4-FFF2-40B4-BE49-F238E27FC236}">
                <a16:creationId xmlns:a16="http://schemas.microsoft.com/office/drawing/2014/main" id="{C40E67A4-BFF5-0206-3C16-33B0D1E1E7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79B444B-2E02-568B-8423-51CEA272350A}"/>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66036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961469-FC11-63F5-D623-F5511B764E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BE44776-553A-0455-0355-A804166DD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E9DAA5D-6C68-1667-FF09-3CBBF6F5BE0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5FC0101-5C04-9CCC-9CB3-5CE32FA77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BC1B6E3-CE39-D61C-1769-D64F5C48D31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9A10E5D-F9EA-5F4F-D1D5-9FEADEA1242B}"/>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8" name="Espace réservé du pied de page 7">
            <a:extLst>
              <a:ext uri="{FF2B5EF4-FFF2-40B4-BE49-F238E27FC236}">
                <a16:creationId xmlns:a16="http://schemas.microsoft.com/office/drawing/2014/main" id="{5990E79E-7D48-AAE4-5E1B-33DF0770B01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7D3EB50-B9DE-ADEC-A209-188957C8ACE9}"/>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284696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7D332-9FC3-15CC-C4FF-446CC846E47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36CC5D5-720E-2CED-A69E-8EFC3390FA2C}"/>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4" name="Espace réservé du pied de page 3">
            <a:extLst>
              <a:ext uri="{FF2B5EF4-FFF2-40B4-BE49-F238E27FC236}">
                <a16:creationId xmlns:a16="http://schemas.microsoft.com/office/drawing/2014/main" id="{7239D8B3-0CD7-7514-BCCD-CE3D66825AA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1F83F46-4DEC-ACB1-A982-CAC882BBB11B}"/>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341955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F51411-C457-7AC4-E5A1-219B518EE15E}"/>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3" name="Espace réservé du pied de page 2">
            <a:extLst>
              <a:ext uri="{FF2B5EF4-FFF2-40B4-BE49-F238E27FC236}">
                <a16:creationId xmlns:a16="http://schemas.microsoft.com/office/drawing/2014/main" id="{F37303B6-E068-FF07-ACAB-5445A66FB91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C76DA7B-5968-80A4-3639-38346614CD60}"/>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8199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736F6-4628-5162-4FCB-6C90BA9EE9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E86A67A-E9F1-44F0-D549-54C79F9B14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85B916-005D-73E3-D8D0-FBE3345FB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C67E3D-E143-AF96-B1C6-D2AFF2BDBCBC}"/>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6" name="Espace réservé du pied de page 5">
            <a:extLst>
              <a:ext uri="{FF2B5EF4-FFF2-40B4-BE49-F238E27FC236}">
                <a16:creationId xmlns:a16="http://schemas.microsoft.com/office/drawing/2014/main" id="{B11BC145-5706-93D6-F378-4AFB142066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316B51-1F65-811C-5C1C-6A868C5E97D5}"/>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273948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13D12-53BC-A147-6FF2-7D96E19411B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027C62E-9E27-19BE-C6D4-02AAF21F6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01FCD5B-01B9-5212-D024-4A38FF06C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EFFB7C-9131-DF97-C244-0E09B25A9DB1}"/>
              </a:ext>
            </a:extLst>
          </p:cNvPr>
          <p:cNvSpPr>
            <a:spLocks noGrp="1"/>
          </p:cNvSpPr>
          <p:nvPr>
            <p:ph type="dt" sz="half" idx="10"/>
          </p:nvPr>
        </p:nvSpPr>
        <p:spPr/>
        <p:txBody>
          <a:bodyPr/>
          <a:lstStyle/>
          <a:p>
            <a:fld id="{1F90A7B2-1729-6A46-B7BE-DBF4F068BB78}" type="datetimeFigureOut">
              <a:rPr lang="fr-FR" smtClean="0"/>
              <a:t>14/09/2023</a:t>
            </a:fld>
            <a:endParaRPr lang="fr-FR"/>
          </a:p>
        </p:txBody>
      </p:sp>
      <p:sp>
        <p:nvSpPr>
          <p:cNvPr id="6" name="Espace réservé du pied de page 5">
            <a:extLst>
              <a:ext uri="{FF2B5EF4-FFF2-40B4-BE49-F238E27FC236}">
                <a16:creationId xmlns:a16="http://schemas.microsoft.com/office/drawing/2014/main" id="{9BC32720-4C4B-8E95-C178-CA6A5E7627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124A22-6595-F9B3-4E4F-6619D0109199}"/>
              </a:ext>
            </a:extLst>
          </p:cNvPr>
          <p:cNvSpPr>
            <a:spLocks noGrp="1"/>
          </p:cNvSpPr>
          <p:nvPr>
            <p:ph type="sldNum" sz="quarter" idx="12"/>
          </p:nvPr>
        </p:nvSpPr>
        <p:spPr/>
        <p:txBody>
          <a:bodyPr/>
          <a:lstStyle/>
          <a:p>
            <a:fld id="{E7E37125-123D-8C47-BF97-3026CBCACD91}" type="slidenum">
              <a:rPr lang="fr-FR" smtClean="0"/>
              <a:t>‹N°›</a:t>
            </a:fld>
            <a:endParaRPr lang="fr-FR"/>
          </a:p>
        </p:txBody>
      </p:sp>
    </p:spTree>
    <p:extLst>
      <p:ext uri="{BB962C8B-B14F-4D97-AF65-F5344CB8AC3E}">
        <p14:creationId xmlns:p14="http://schemas.microsoft.com/office/powerpoint/2010/main" val="33985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4E6799-5816-0494-6F21-89117417C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5E569B7-3A6A-388D-3022-D80D9B929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265CE2-C518-59F1-854D-96C0B688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0A7B2-1729-6A46-B7BE-DBF4F068BB78}" type="datetimeFigureOut">
              <a:rPr lang="fr-FR" smtClean="0"/>
              <a:t>14/09/2023</a:t>
            </a:fld>
            <a:endParaRPr lang="fr-FR"/>
          </a:p>
        </p:txBody>
      </p:sp>
      <p:sp>
        <p:nvSpPr>
          <p:cNvPr id="5" name="Espace réservé du pied de page 4">
            <a:extLst>
              <a:ext uri="{FF2B5EF4-FFF2-40B4-BE49-F238E27FC236}">
                <a16:creationId xmlns:a16="http://schemas.microsoft.com/office/drawing/2014/main" id="{EF20CD9B-832F-11EF-1B1E-FF57D65EE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4194EAD-D14C-5A2C-7389-A0FBF0BB7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37125-123D-8C47-BF97-3026CBCACD91}" type="slidenum">
              <a:rPr lang="fr-FR" smtClean="0"/>
              <a:t>‹N°›</a:t>
            </a:fld>
            <a:endParaRPr lang="fr-FR"/>
          </a:p>
        </p:txBody>
      </p:sp>
    </p:spTree>
    <p:extLst>
      <p:ext uri="{BB962C8B-B14F-4D97-AF65-F5344CB8AC3E}">
        <p14:creationId xmlns:p14="http://schemas.microsoft.com/office/powerpoint/2010/main" val="205067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c 37">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Image 4" descr="Rouages">
            <a:extLst>
              <a:ext uri="{FF2B5EF4-FFF2-40B4-BE49-F238E27FC236}">
                <a16:creationId xmlns:a16="http://schemas.microsoft.com/office/drawing/2014/main" id="{FE69A399-C8BD-B495-50DD-D954F7C91A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13424"/>
          <a:stretch/>
        </p:blipFill>
        <p:spPr>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2" name="Titre 1">
            <a:extLst>
              <a:ext uri="{FF2B5EF4-FFF2-40B4-BE49-F238E27FC236}">
                <a16:creationId xmlns:a16="http://schemas.microsoft.com/office/drawing/2014/main" id="{7FB31E53-6D05-6642-AB56-45DA23317A17}"/>
              </a:ext>
            </a:extLst>
          </p:cNvPr>
          <p:cNvSpPr>
            <a:spLocks noGrp="1"/>
          </p:cNvSpPr>
          <p:nvPr>
            <p:ph type="ctrTitle"/>
          </p:nvPr>
        </p:nvSpPr>
        <p:spPr>
          <a:xfrm>
            <a:off x="860742" y="754840"/>
            <a:ext cx="4001034" cy="4100902"/>
          </a:xfrm>
        </p:spPr>
        <p:txBody>
          <a:bodyPr>
            <a:normAutofit/>
          </a:bodyPr>
          <a:lstStyle/>
          <a:p>
            <a:pPr algn="l"/>
            <a:r>
              <a:rPr lang="fr-FR" sz="4700" dirty="0"/>
              <a:t>Présentation du concept au </a:t>
            </a:r>
            <a:br>
              <a:rPr lang="fr-FR" sz="4700" dirty="0"/>
            </a:br>
            <a:r>
              <a:rPr lang="fr-FR" sz="4700" dirty="0"/>
              <a:t>Conseil d’établissement</a:t>
            </a:r>
            <a:br>
              <a:rPr lang="fr-FR" sz="4700" dirty="0"/>
            </a:br>
            <a:r>
              <a:rPr lang="fr-FR" sz="2400" dirty="0"/>
              <a:t>mercredi 13 septembre 2023</a:t>
            </a:r>
          </a:p>
        </p:txBody>
      </p:sp>
      <p:pic>
        <p:nvPicPr>
          <p:cNvPr id="4" name="Image 3">
            <a:extLst>
              <a:ext uri="{FF2B5EF4-FFF2-40B4-BE49-F238E27FC236}">
                <a16:creationId xmlns:a16="http://schemas.microsoft.com/office/drawing/2014/main" id="{AAEF7686-DECA-FB16-7BC1-200B1FFBF06E}"/>
              </a:ext>
            </a:extLst>
          </p:cNvPr>
          <p:cNvPicPr>
            <a:picLocks noChangeAspect="1"/>
          </p:cNvPicPr>
          <p:nvPr/>
        </p:nvPicPr>
        <p:blipFill rotWithShape="1">
          <a:blip r:embed="rId4">
            <a:extLst>
              <a:ext uri="{28A0092B-C50C-407E-A947-70E740481C1C}">
                <a14:useLocalDpi xmlns:a14="http://schemas.microsoft.com/office/drawing/2010/main" val="0"/>
              </a:ext>
            </a:extLst>
          </a:blip>
          <a:srcRect l="1598" r="6477" b="5"/>
          <a:stretch/>
        </p:blipFill>
        <p:spPr bwMode="auto">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noFill/>
        </p:spPr>
      </p:pic>
      <p:pic>
        <p:nvPicPr>
          <p:cNvPr id="14" name="officeArt object">
            <a:extLst>
              <a:ext uri="{FF2B5EF4-FFF2-40B4-BE49-F238E27FC236}">
                <a16:creationId xmlns:a16="http://schemas.microsoft.com/office/drawing/2014/main" id="{13CB6C40-51F1-4BEE-AC07-43823D6A6FDD}"/>
              </a:ext>
            </a:extLst>
          </p:cNvPr>
          <p:cNvPicPr/>
          <p:nvPr/>
        </p:nvPicPr>
        <p:blipFill>
          <a:blip r:embed="rId5"/>
          <a:stretch>
            <a:fillRect/>
          </a:stretch>
        </p:blipFill>
        <p:spPr>
          <a:xfrm>
            <a:off x="293784" y="5158681"/>
            <a:ext cx="566958" cy="1396380"/>
          </a:xfrm>
          <a:prstGeom prst="rect">
            <a:avLst/>
          </a:prstGeom>
          <a:ln w="12700" cap="flat">
            <a:noFill/>
            <a:miter lim="400000"/>
          </a:ln>
          <a:effectLst/>
        </p:spPr>
      </p:pic>
    </p:spTree>
    <p:extLst>
      <p:ext uri="{BB962C8B-B14F-4D97-AF65-F5344CB8AC3E}">
        <p14:creationId xmlns:p14="http://schemas.microsoft.com/office/powerpoint/2010/main" val="3073411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Arc 2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737473E-BFA4-41CC-89E9-98BA2C4EBBD6}"/>
              </a:ext>
            </a:extLst>
          </p:cNvPr>
          <p:cNvSpPr>
            <a:spLocks noGrp="1"/>
          </p:cNvSpPr>
          <p:nvPr>
            <p:ph type="title"/>
          </p:nvPr>
        </p:nvSpPr>
        <p:spPr>
          <a:xfrm>
            <a:off x="5894962" y="479493"/>
            <a:ext cx="5458838" cy="1325563"/>
          </a:xfrm>
        </p:spPr>
        <p:txBody>
          <a:bodyPr>
            <a:normAutofit/>
          </a:bodyPr>
          <a:lstStyle/>
          <a:p>
            <a:r>
              <a:rPr lang="fr-CH"/>
              <a:t>Fruit du travail du comité de projet</a:t>
            </a:r>
          </a:p>
        </p:txBody>
      </p:sp>
      <p:sp>
        <p:nvSpPr>
          <p:cNvPr id="29" name="Freeform: Shape 2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Vue de dessus des oranges coupées, kiwi, mangue, fraisiers et Blueberry">
            <a:extLst>
              <a:ext uri="{FF2B5EF4-FFF2-40B4-BE49-F238E27FC236}">
                <a16:creationId xmlns:a16="http://schemas.microsoft.com/office/drawing/2014/main" id="{7FAF06E0-269F-4694-63C8-DA00A4451AF1}"/>
              </a:ext>
            </a:extLst>
          </p:cNvPr>
          <p:cNvPicPr>
            <a:picLocks noChangeAspect="1"/>
          </p:cNvPicPr>
          <p:nvPr/>
        </p:nvPicPr>
        <p:blipFill>
          <a:blip r:embed="rId3"/>
          <a:srcRect l="16743" r="16743"/>
          <a:stretch/>
        </p:blipFill>
        <p:spPr>
          <a:xfrm>
            <a:off x="703182" y="955940"/>
            <a:ext cx="4777381" cy="477637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5" name="Espace réservé du contenu 4">
            <a:extLst>
              <a:ext uri="{FF2B5EF4-FFF2-40B4-BE49-F238E27FC236}">
                <a16:creationId xmlns:a16="http://schemas.microsoft.com/office/drawing/2014/main" id="{1F4DCBFE-4CD9-492E-8730-02D31CF807E8}"/>
              </a:ext>
            </a:extLst>
          </p:cNvPr>
          <p:cNvGraphicFramePr>
            <a:graphicFrameLocks noGrp="1"/>
          </p:cNvGraphicFramePr>
          <p:nvPr>
            <p:ph idx="1"/>
            <p:extLst>
              <p:ext uri="{D42A27DB-BD31-4B8C-83A1-F6EECF244321}">
                <p14:modId xmlns:p14="http://schemas.microsoft.com/office/powerpoint/2010/main" val="4046445865"/>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6281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F2F1DBE-371C-4EB8-B789-51CFE5440B82}"/>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3700" kern="1200">
                <a:solidFill>
                  <a:schemeClr val="tx1"/>
                </a:solidFill>
                <a:latin typeface="+mj-lt"/>
                <a:ea typeface="+mj-ea"/>
                <a:cs typeface="+mj-cs"/>
              </a:rPr>
              <a:t>Un environnement scolaire favorable à la réussite</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Espace réservé du contenu 5" descr="Une image contenant croquis, Dessin au trait, broderie, motif&#10;&#10;Description générée automatiquement">
            <a:extLst>
              <a:ext uri="{FF2B5EF4-FFF2-40B4-BE49-F238E27FC236}">
                <a16:creationId xmlns:a16="http://schemas.microsoft.com/office/drawing/2014/main" id="{10B98FEA-E171-41F0-9763-E64D2F1749E3}"/>
              </a:ext>
            </a:extLst>
          </p:cNvPr>
          <p:cNvPicPr>
            <a:picLocks noGrp="1" noChangeAspect="1"/>
          </p:cNvPicPr>
          <p:nvPr>
            <p:ph sz="half" idx="2"/>
          </p:nvPr>
        </p:nvPicPr>
        <p:blipFill>
          <a:blip r:embed="rId3"/>
          <a:stretch>
            <a:fillRect/>
          </a:stretch>
        </p:blipFill>
        <p:spPr>
          <a:xfrm>
            <a:off x="868098" y="511293"/>
            <a:ext cx="4447549"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Espace réservé du contenu 2">
            <a:extLst>
              <a:ext uri="{FF2B5EF4-FFF2-40B4-BE49-F238E27FC236}">
                <a16:creationId xmlns:a16="http://schemas.microsoft.com/office/drawing/2014/main" id="{D9CB785F-B7C3-4FD2-8527-312A63B5A515}"/>
              </a:ext>
            </a:extLst>
          </p:cNvPr>
          <p:cNvSpPr>
            <a:spLocks noGrp="1"/>
          </p:cNvSpPr>
          <p:nvPr>
            <p:ph sz="half" idx="1"/>
          </p:nvPr>
        </p:nvSpPr>
        <p:spPr>
          <a:xfrm>
            <a:off x="5894962" y="1984443"/>
            <a:ext cx="5458838" cy="4192520"/>
          </a:xfrm>
        </p:spPr>
        <p:txBody>
          <a:bodyPr vert="horz" lIns="91440" tIns="45720" rIns="91440" bIns="45720" rtlCol="0">
            <a:normAutofit/>
          </a:bodyPr>
          <a:lstStyle/>
          <a:p>
            <a:r>
              <a:rPr lang="en-US" sz="2400"/>
              <a:t>Garantir une collaboration efficace entre intervenants en milieu scolaire</a:t>
            </a:r>
          </a:p>
          <a:p>
            <a:r>
              <a:rPr lang="en-US" sz="2400"/>
              <a:t>Optimiser l’exploitation des ressources</a:t>
            </a:r>
          </a:p>
          <a:p>
            <a:r>
              <a:rPr lang="en-US" sz="2400"/>
              <a:t>Créer une alliance éducative</a:t>
            </a:r>
          </a:p>
          <a:p>
            <a:r>
              <a:rPr lang="en-US" sz="2400"/>
              <a:t>Porter une attention toute particulière aux moments dits de transitions</a:t>
            </a:r>
          </a:p>
          <a:p>
            <a:r>
              <a:rPr lang="en-US" sz="2400"/>
              <a:t>Créer des synergies avec les structures existantes dans le tissu local</a:t>
            </a:r>
          </a:p>
        </p:txBody>
      </p:sp>
    </p:spTree>
    <p:extLst>
      <p:ext uri="{BB962C8B-B14F-4D97-AF65-F5344CB8AC3E}">
        <p14:creationId xmlns:p14="http://schemas.microsoft.com/office/powerpoint/2010/main" val="3511452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Arc 2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3F46804-0DE8-B70D-D2EB-87FC93BDEEA2}"/>
              </a:ext>
            </a:extLst>
          </p:cNvPr>
          <p:cNvSpPr>
            <a:spLocks noGrp="1"/>
          </p:cNvSpPr>
          <p:nvPr>
            <p:ph type="title"/>
          </p:nvPr>
        </p:nvSpPr>
        <p:spPr>
          <a:xfrm>
            <a:off x="5894962" y="479493"/>
            <a:ext cx="5458838" cy="1325563"/>
          </a:xfrm>
        </p:spPr>
        <p:txBody>
          <a:bodyPr>
            <a:normAutofit/>
          </a:bodyPr>
          <a:lstStyle/>
          <a:p>
            <a:r>
              <a:rPr lang="fr-FR" dirty="0"/>
              <a:t>Site internet</a:t>
            </a:r>
          </a:p>
        </p:txBody>
      </p:sp>
      <p:sp>
        <p:nvSpPr>
          <p:cNvPr id="29" name="Freeform: Shape 2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descr="Sphère fibres optiques en gros plan">
            <a:extLst>
              <a:ext uri="{FF2B5EF4-FFF2-40B4-BE49-F238E27FC236}">
                <a16:creationId xmlns:a16="http://schemas.microsoft.com/office/drawing/2014/main" id="{F4F07F52-6D88-49DB-B321-A9AB6EE75C70}"/>
              </a:ext>
            </a:extLst>
          </p:cNvPr>
          <p:cNvPicPr>
            <a:picLocks noChangeAspect="1"/>
          </p:cNvPicPr>
          <p:nvPr/>
        </p:nvPicPr>
        <p:blipFill>
          <a:blip r:embed="rId3"/>
          <a:stretch>
            <a:fillRect/>
          </a:stretch>
        </p:blipFill>
        <p:spPr>
          <a:xfrm>
            <a:off x="703182" y="1749677"/>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5" name="Diagramme 4">
            <a:extLst>
              <a:ext uri="{FF2B5EF4-FFF2-40B4-BE49-F238E27FC236}">
                <a16:creationId xmlns:a16="http://schemas.microsoft.com/office/drawing/2014/main" id="{F8292413-2201-2923-6CD7-00E7F1E4D7E8}"/>
              </a:ext>
            </a:extLst>
          </p:cNvPr>
          <p:cNvGraphicFramePr/>
          <p:nvPr>
            <p:extLst>
              <p:ext uri="{D42A27DB-BD31-4B8C-83A1-F6EECF244321}">
                <p14:modId xmlns:p14="http://schemas.microsoft.com/office/powerpoint/2010/main" val="403797966"/>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2747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0D2FFD-7B14-22D3-4059-1C601679B3C3}"/>
              </a:ext>
            </a:extLst>
          </p:cNvPr>
          <p:cNvSpPr>
            <a:spLocks noGrp="1"/>
          </p:cNvSpPr>
          <p:nvPr>
            <p:ph type="title"/>
          </p:nvPr>
        </p:nvSpPr>
        <p:spPr>
          <a:xfrm>
            <a:off x="838201" y="365125"/>
            <a:ext cx="5251316" cy="1807305"/>
          </a:xfrm>
        </p:spPr>
        <p:txBody>
          <a:bodyPr>
            <a:normAutofit/>
          </a:bodyPr>
          <a:lstStyle/>
          <a:p>
            <a:r>
              <a:rPr lang="fr-FR" i="1" dirty="0"/>
              <a:t>Prestacheck</a:t>
            </a:r>
          </a:p>
        </p:txBody>
      </p:sp>
      <p:pic>
        <p:nvPicPr>
          <p:cNvPr id="6" name="Image 5" descr="Hibou enfoui regardant de manière perplexe">
            <a:extLst>
              <a:ext uri="{FF2B5EF4-FFF2-40B4-BE49-F238E27FC236}">
                <a16:creationId xmlns:a16="http://schemas.microsoft.com/office/drawing/2014/main" id="{AE6486A2-DA44-4509-B331-EB9E8389E3A2}"/>
              </a:ext>
            </a:extLst>
          </p:cNvPr>
          <p:cNvPicPr>
            <a:picLocks noChangeAspect="1"/>
          </p:cNvPicPr>
          <p:nvPr/>
        </p:nvPicPr>
        <p:blipFill rotWithShape="1">
          <a:blip r:embed="rId3"/>
          <a:srcRect l="762" r="3881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aphicFrame>
        <p:nvGraphicFramePr>
          <p:cNvPr id="4" name="Diagramme 3">
            <a:extLst>
              <a:ext uri="{FF2B5EF4-FFF2-40B4-BE49-F238E27FC236}">
                <a16:creationId xmlns:a16="http://schemas.microsoft.com/office/drawing/2014/main" id="{D7AE2DD1-C1DA-7AA7-D9D6-FAE11D24FB0A}"/>
              </a:ext>
            </a:extLst>
          </p:cNvPr>
          <p:cNvGraphicFramePr/>
          <p:nvPr>
            <p:extLst>
              <p:ext uri="{D42A27DB-BD31-4B8C-83A1-F6EECF244321}">
                <p14:modId xmlns:p14="http://schemas.microsoft.com/office/powerpoint/2010/main" val="2358575511"/>
              </p:ext>
            </p:extLst>
          </p:nvPr>
        </p:nvGraphicFramePr>
        <p:xfrm>
          <a:off x="838200" y="2333297"/>
          <a:ext cx="4619621" cy="3843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3970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915BE-3E04-EFD6-4438-E6E7916243E2}"/>
              </a:ext>
            </a:extLst>
          </p:cNvPr>
          <p:cNvSpPr>
            <a:spLocks noGrp="1"/>
          </p:cNvSpPr>
          <p:nvPr>
            <p:ph type="title"/>
          </p:nvPr>
        </p:nvSpPr>
        <p:spPr>
          <a:xfrm>
            <a:off x="838200" y="681037"/>
            <a:ext cx="10515600" cy="506745"/>
          </a:xfrm>
        </p:spPr>
        <p:txBody>
          <a:bodyPr>
            <a:noAutofit/>
          </a:bodyPr>
          <a:lstStyle/>
          <a:p>
            <a:r>
              <a:rPr lang="fr-CH" dirty="0">
                <a:effectLst/>
                <a:ea typeface="MS Gothic" panose="020B0609070205080204" pitchFamily="49" charset="-128"/>
                <a:cs typeface="Times New Roman" panose="02020603050405020304" pitchFamily="18" charset="0"/>
              </a:rPr>
              <a:t>Priorités dans la mise en œuvre</a:t>
            </a:r>
            <a:endParaRPr lang="fr-FR" dirty="0"/>
          </a:p>
        </p:txBody>
      </p:sp>
      <p:graphicFrame>
        <p:nvGraphicFramePr>
          <p:cNvPr id="5" name="Espace réservé du contenu 4">
            <a:extLst>
              <a:ext uri="{FF2B5EF4-FFF2-40B4-BE49-F238E27FC236}">
                <a16:creationId xmlns:a16="http://schemas.microsoft.com/office/drawing/2014/main" id="{B725EBFB-A7FE-719A-9FF6-B74C7AD138EE}"/>
              </a:ext>
            </a:extLst>
          </p:cNvPr>
          <p:cNvGraphicFramePr>
            <a:graphicFrameLocks noGrp="1"/>
          </p:cNvGraphicFramePr>
          <p:nvPr>
            <p:ph idx="1"/>
            <p:extLst>
              <p:ext uri="{D42A27DB-BD31-4B8C-83A1-F6EECF244321}">
                <p14:modId xmlns:p14="http://schemas.microsoft.com/office/powerpoint/2010/main" val="3872789894"/>
              </p:ext>
            </p:extLst>
          </p:nvPr>
        </p:nvGraphicFramePr>
        <p:xfrm>
          <a:off x="838200" y="1187782"/>
          <a:ext cx="10515600" cy="5493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08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F8EFA-1675-432B-8C01-6201B1843819}"/>
              </a:ext>
            </a:extLst>
          </p:cNvPr>
          <p:cNvSpPr>
            <a:spLocks noGrp="1"/>
          </p:cNvSpPr>
          <p:nvPr>
            <p:ph type="title"/>
          </p:nvPr>
        </p:nvSpPr>
        <p:spPr/>
        <p:txBody>
          <a:bodyPr/>
          <a:lstStyle/>
          <a:p>
            <a:r>
              <a:rPr lang="fr-CH" dirty="0"/>
              <a:t>Critères et indicateurs</a:t>
            </a:r>
          </a:p>
        </p:txBody>
      </p:sp>
      <p:graphicFrame>
        <p:nvGraphicFramePr>
          <p:cNvPr id="4" name="Espace réservé du contenu 3">
            <a:extLst>
              <a:ext uri="{FF2B5EF4-FFF2-40B4-BE49-F238E27FC236}">
                <a16:creationId xmlns:a16="http://schemas.microsoft.com/office/drawing/2014/main" id="{ADA6E89A-8755-44C0-B223-8E728CB32DBB}"/>
              </a:ext>
            </a:extLst>
          </p:cNvPr>
          <p:cNvGraphicFramePr>
            <a:graphicFrameLocks noGrp="1"/>
          </p:cNvGraphicFramePr>
          <p:nvPr>
            <p:ph idx="1"/>
            <p:extLst>
              <p:ext uri="{D42A27DB-BD31-4B8C-83A1-F6EECF244321}">
                <p14:modId xmlns:p14="http://schemas.microsoft.com/office/powerpoint/2010/main" val="2320890039"/>
              </p:ext>
            </p:extLst>
          </p:nvPr>
        </p:nvGraphicFramePr>
        <p:xfrm>
          <a:off x="435971" y="1360714"/>
          <a:ext cx="11202536" cy="513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113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A6143-FC69-4662-AC68-C971045F750B}"/>
              </a:ext>
            </a:extLst>
          </p:cNvPr>
          <p:cNvSpPr>
            <a:spLocks noGrp="1"/>
          </p:cNvSpPr>
          <p:nvPr>
            <p:ph type="title"/>
          </p:nvPr>
        </p:nvSpPr>
        <p:spPr/>
        <p:txBody>
          <a:bodyPr/>
          <a:lstStyle/>
          <a:p>
            <a:r>
              <a:rPr lang="fr-CH" dirty="0"/>
              <a:t>Sondage réalisé en juin 2023</a:t>
            </a:r>
          </a:p>
        </p:txBody>
      </p:sp>
      <p:graphicFrame>
        <p:nvGraphicFramePr>
          <p:cNvPr id="3" name="Graphique 2">
            <a:extLst>
              <a:ext uri="{FF2B5EF4-FFF2-40B4-BE49-F238E27FC236}">
                <a16:creationId xmlns:a16="http://schemas.microsoft.com/office/drawing/2014/main" id="{0256D3B0-B94F-44AB-95FE-3A04755FFAAD}"/>
              </a:ext>
            </a:extLst>
          </p:cNvPr>
          <p:cNvGraphicFramePr/>
          <p:nvPr>
            <p:extLst>
              <p:ext uri="{D42A27DB-BD31-4B8C-83A1-F6EECF244321}">
                <p14:modId xmlns:p14="http://schemas.microsoft.com/office/powerpoint/2010/main" val="3424192233"/>
              </p:ext>
            </p:extLst>
          </p:nvPr>
        </p:nvGraphicFramePr>
        <p:xfrm>
          <a:off x="104776" y="1690730"/>
          <a:ext cx="4504334" cy="2627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a:extLst>
              <a:ext uri="{FF2B5EF4-FFF2-40B4-BE49-F238E27FC236}">
                <a16:creationId xmlns:a16="http://schemas.microsoft.com/office/drawing/2014/main" id="{D0EE11CB-D7F1-4A0B-9EE7-EDBE5F945D1D}"/>
              </a:ext>
            </a:extLst>
          </p:cNvPr>
          <p:cNvGraphicFramePr/>
          <p:nvPr>
            <p:extLst>
              <p:ext uri="{D42A27DB-BD31-4B8C-83A1-F6EECF244321}">
                <p14:modId xmlns:p14="http://schemas.microsoft.com/office/powerpoint/2010/main" val="405200495"/>
              </p:ext>
            </p:extLst>
          </p:nvPr>
        </p:nvGraphicFramePr>
        <p:xfrm>
          <a:off x="6849465" y="1690772"/>
          <a:ext cx="4504335" cy="26272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a:extLst>
              <a:ext uri="{FF2B5EF4-FFF2-40B4-BE49-F238E27FC236}">
                <a16:creationId xmlns:a16="http://schemas.microsoft.com/office/drawing/2014/main" id="{13CB1809-5F04-47B5-97DC-E3A16E080CA4}"/>
              </a:ext>
            </a:extLst>
          </p:cNvPr>
          <p:cNvGraphicFramePr/>
          <p:nvPr>
            <p:extLst>
              <p:ext uri="{D42A27DB-BD31-4B8C-83A1-F6EECF244321}">
                <p14:modId xmlns:p14="http://schemas.microsoft.com/office/powerpoint/2010/main" val="283264988"/>
              </p:ext>
            </p:extLst>
          </p:nvPr>
        </p:nvGraphicFramePr>
        <p:xfrm>
          <a:off x="3361214" y="3429000"/>
          <a:ext cx="4736147" cy="2763021"/>
        </p:xfrm>
        <a:graphic>
          <a:graphicData uri="http://schemas.openxmlformats.org/drawingml/2006/chart">
            <c:chart xmlns:c="http://schemas.openxmlformats.org/drawingml/2006/chart" xmlns:r="http://schemas.openxmlformats.org/officeDocument/2006/relationships" r:id="rId5"/>
          </a:graphicData>
        </a:graphic>
      </p:graphicFrame>
      <p:sp>
        <p:nvSpPr>
          <p:cNvPr id="6" name="Zone de texte 2">
            <a:extLst>
              <a:ext uri="{FF2B5EF4-FFF2-40B4-BE49-F238E27FC236}">
                <a16:creationId xmlns:a16="http://schemas.microsoft.com/office/drawing/2014/main" id="{8C603953-5675-402D-BC88-B7C628A4FEDC}"/>
              </a:ext>
            </a:extLst>
          </p:cNvPr>
          <p:cNvSpPr txBox="1">
            <a:spLocks noChangeArrowheads="1"/>
          </p:cNvSpPr>
          <p:nvPr/>
        </p:nvSpPr>
        <p:spPr bwMode="auto">
          <a:xfrm>
            <a:off x="1831499" y="4318000"/>
            <a:ext cx="1529715" cy="321945"/>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a:noAutofit/>
          </a:bodyPr>
          <a:lstStyle/>
          <a:p>
            <a:pPr>
              <a:lnSpc>
                <a:spcPct val="115000"/>
              </a:lnSpc>
              <a:spcAft>
                <a:spcPts val="1000"/>
              </a:spcAft>
            </a:pPr>
            <a:r>
              <a:rPr lang="fr-CH" sz="1100">
                <a:effectLst/>
                <a:ea typeface="Century Gothic" panose="020B0502020202020204" pitchFamily="34" charset="0"/>
                <a:cs typeface="Times New Roman" panose="02020603050405020304" pitchFamily="18" charset="0"/>
              </a:rPr>
              <a:t>Moyenne 4,59 / 5</a:t>
            </a:r>
          </a:p>
        </p:txBody>
      </p:sp>
      <p:sp>
        <p:nvSpPr>
          <p:cNvPr id="7" name="Zone de texte 2">
            <a:extLst>
              <a:ext uri="{FF2B5EF4-FFF2-40B4-BE49-F238E27FC236}">
                <a16:creationId xmlns:a16="http://schemas.microsoft.com/office/drawing/2014/main" id="{E88C0E80-16F4-4F07-BE9E-5A873CA5DD38}"/>
              </a:ext>
            </a:extLst>
          </p:cNvPr>
          <p:cNvSpPr txBox="1">
            <a:spLocks noChangeArrowheads="1"/>
          </p:cNvSpPr>
          <p:nvPr/>
        </p:nvSpPr>
        <p:spPr bwMode="auto">
          <a:xfrm>
            <a:off x="8671242" y="4317999"/>
            <a:ext cx="1529715" cy="321945"/>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a:noAutofit/>
          </a:bodyPr>
          <a:lstStyle/>
          <a:p>
            <a:pPr>
              <a:lnSpc>
                <a:spcPct val="115000"/>
              </a:lnSpc>
              <a:spcAft>
                <a:spcPts val="1000"/>
              </a:spcAft>
            </a:pPr>
            <a:r>
              <a:rPr lang="fr-CH" sz="1100">
                <a:effectLst/>
                <a:ea typeface="Century Gothic" panose="020B0502020202020204" pitchFamily="34" charset="0"/>
                <a:cs typeface="Times New Roman" panose="02020603050405020304" pitchFamily="18" charset="0"/>
              </a:rPr>
              <a:t>Moyenne 4,42 / 5</a:t>
            </a:r>
          </a:p>
        </p:txBody>
      </p:sp>
      <p:sp>
        <p:nvSpPr>
          <p:cNvPr id="8" name="Zone de texte 5">
            <a:extLst>
              <a:ext uri="{FF2B5EF4-FFF2-40B4-BE49-F238E27FC236}">
                <a16:creationId xmlns:a16="http://schemas.microsoft.com/office/drawing/2014/main" id="{3FE5FBC2-1F7F-4BB6-9105-FB3D2B2C6E9E}"/>
              </a:ext>
            </a:extLst>
          </p:cNvPr>
          <p:cNvSpPr txBox="1">
            <a:spLocks noChangeArrowheads="1"/>
          </p:cNvSpPr>
          <p:nvPr/>
        </p:nvSpPr>
        <p:spPr bwMode="auto">
          <a:xfrm>
            <a:off x="5331142" y="6170930"/>
            <a:ext cx="1529715" cy="321945"/>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a:noAutofit/>
          </a:bodyPr>
          <a:lstStyle/>
          <a:p>
            <a:pPr>
              <a:lnSpc>
                <a:spcPct val="115000"/>
              </a:lnSpc>
              <a:spcAft>
                <a:spcPts val="1000"/>
              </a:spcAft>
            </a:pPr>
            <a:r>
              <a:rPr lang="fr-CH" sz="1100">
                <a:effectLst/>
                <a:ea typeface="Century Gothic" panose="020B0502020202020204" pitchFamily="34" charset="0"/>
                <a:cs typeface="Times New Roman" panose="02020603050405020304" pitchFamily="18" charset="0"/>
              </a:rPr>
              <a:t>Moyenne 4,36 / 5</a:t>
            </a:r>
          </a:p>
        </p:txBody>
      </p:sp>
    </p:spTree>
    <p:extLst>
      <p:ext uri="{BB962C8B-B14F-4D97-AF65-F5344CB8AC3E}">
        <p14:creationId xmlns:p14="http://schemas.microsoft.com/office/powerpoint/2010/main" val="207526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FDCD2A2649CC4D949312CE9796CE58" ma:contentTypeVersion="15" ma:contentTypeDescription="Crée un document." ma:contentTypeScope="" ma:versionID="ca2499e30f58108f682afe0852c97da1">
  <xsd:schema xmlns:xsd="http://www.w3.org/2001/XMLSchema" xmlns:xs="http://www.w3.org/2001/XMLSchema" xmlns:p="http://schemas.microsoft.com/office/2006/metadata/properties" xmlns:ns2="f7001a1e-d500-4f2c-97df-1cbdf2302cd0" xmlns:ns3="42694e43-c9d7-425c-b06c-9187ced7e7a3" targetNamespace="http://schemas.microsoft.com/office/2006/metadata/properties" ma:root="true" ma:fieldsID="98602d46567f39ff2162c3380324c87c" ns2:_="" ns3:_="">
    <xsd:import namespace="f7001a1e-d500-4f2c-97df-1cbdf2302cd0"/>
    <xsd:import namespace="42694e43-c9d7-425c-b06c-9187ced7e7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01a1e-d500-4f2c-97df-1cbdf2302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572c80d5-dd1b-45d1-b9a9-371c771df3e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694e43-c9d7-425c-b06c-9187ced7e7a3"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bfb36700-55b4-4af9-805b-ea0a43e62cdf}" ma:internalName="TaxCatchAll" ma:showField="CatchAllData" ma:web="42694e43-c9d7-425c-b06c-9187ced7e7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43491-765D-468B-A3EB-F0A72E85F0C8}">
  <ds:schemaRefs>
    <ds:schemaRef ds:uri="http://schemas.microsoft.com/sharepoint/v3/contenttype/forms"/>
  </ds:schemaRefs>
</ds:datastoreItem>
</file>

<file path=customXml/itemProps2.xml><?xml version="1.0" encoding="utf-8"?>
<ds:datastoreItem xmlns:ds="http://schemas.openxmlformats.org/officeDocument/2006/customXml" ds:itemID="{F511FF27-BFCA-4EBD-999A-866552E38247}">
  <ds:schemaRefs>
    <ds:schemaRef ds:uri="http://schemas.microsoft.com/office/2006/metadata/contentType"/>
    <ds:schemaRef ds:uri="http://schemas.microsoft.com/office/2006/metadata/properties/metaAttributes"/>
    <ds:schemaRef ds:uri="http://www.w3.org/2000/xmlns/"/>
    <ds:schemaRef ds:uri="http://www.w3.org/2001/XMLSchema"/>
    <ds:schemaRef ds:uri="f7001a1e-d500-4f2c-97df-1cbdf2302cd0"/>
    <ds:schemaRef ds:uri="42694e43-c9d7-425c-b06c-9187ced7e7a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b604481-2c81-4bbe-a1ca-94ba812a78d0}" enabled="0" method="" siteId="{eb604481-2c81-4bbe-a1ca-94ba812a78d0}" removed="1"/>
</clbl:labelList>
</file>

<file path=docProps/app.xml><?xml version="1.0" encoding="utf-8"?>
<Properties xmlns="http://schemas.openxmlformats.org/officeDocument/2006/extended-properties" xmlns:vt="http://schemas.openxmlformats.org/officeDocument/2006/docPropsVTypes">
  <TotalTime>737</TotalTime>
  <Words>1506</Words>
  <Application>Microsoft Office PowerPoint</Application>
  <PresentationFormat>Grand écran</PresentationFormat>
  <Paragraphs>128</Paragraphs>
  <Slides>8</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Présentation du concept au  Conseil d’établissement mercredi 13 septembre 2023</vt:lpstr>
      <vt:lpstr>Fruit du travail du comité de projet</vt:lpstr>
      <vt:lpstr>Un environnement scolaire favorable à la réussite</vt:lpstr>
      <vt:lpstr>Site internet</vt:lpstr>
      <vt:lpstr>Prestacheck</vt:lpstr>
      <vt:lpstr>Priorités dans la mise en œuvre</vt:lpstr>
      <vt:lpstr>Critères et indicateurs</vt:lpstr>
      <vt:lpstr>Sondage réalisé en juin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Sandy Bachmann</dc:creator>
  <cp:lastModifiedBy>Detraz Jean-François</cp:lastModifiedBy>
  <cp:revision>22</cp:revision>
  <dcterms:created xsi:type="dcterms:W3CDTF">2023-05-11T07:31:05Z</dcterms:created>
  <dcterms:modified xsi:type="dcterms:W3CDTF">2023-09-14T05:47:55Z</dcterms:modified>
</cp:coreProperties>
</file>